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1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2AA11-0113-48D2-9FB1-F639C34139E8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ABF5E-7116-4C07-B48C-470C6F685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7829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B313-9A55-4CEE-9945-3CA94F23362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8838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B313-9A55-4CEE-9945-3CA94F23362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8873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B313-9A55-4CEE-9945-3CA94F23362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9065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B313-9A55-4CEE-9945-3CA94F23362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0422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B313-9A55-4CEE-9945-3CA94F23362C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8744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B313-9A55-4CEE-9945-3CA94F23362C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1270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B313-9A55-4CEE-9945-3CA94F23362C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9401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B313-9A55-4CEE-9945-3CA94F23362C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5004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B313-9A55-4CEE-9945-3CA94F23362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94547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B313-9A55-4CEE-9945-3CA94F23362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18444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B313-9A55-4CEE-9945-3CA94F23362C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5612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B313-9A55-4CEE-9945-3CA94F23362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58225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B313-9A55-4CEE-9945-3CA94F23362C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4054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B313-9A55-4CEE-9945-3CA94F23362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3775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B313-9A55-4CEE-9945-3CA94F23362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6350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B313-9A55-4CEE-9945-3CA94F23362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9092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B313-9A55-4CEE-9945-3CA94F23362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4325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B313-9A55-4CEE-9945-3CA94F23362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7701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B313-9A55-4CEE-9945-3CA94F23362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7860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B313-9A55-4CEE-9945-3CA94F23362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6913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8/19/2014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791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2602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8692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134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8/19/2014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5327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3397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4294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9414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8736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9743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234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8/19/2014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16636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7.wav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5.wav"/><Relationship Id="rId7" Type="http://schemas.openxmlformats.org/officeDocument/2006/relationships/image" Target="../media/image22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6.wav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5.wav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305800" cy="1066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zh-CN" altLang="en-US" sz="6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第三册第三课补充资料</a:t>
            </a:r>
            <a:endParaRPr lang="en-US" sz="6000" dirty="0">
              <a:solidFill>
                <a:schemeClr val="tx1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738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Meishing\Desktop\meizhou pics\33-12.pn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514600" y="838200"/>
            <a:ext cx="2306665" cy="26860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TextBox 15"/>
          <p:cNvSpPr txBox="1"/>
          <p:nvPr/>
        </p:nvSpPr>
        <p:spPr>
          <a:xfrm>
            <a:off x="5486400" y="1676400"/>
            <a:ext cx="7620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东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方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495800" y="2057400"/>
            <a:ext cx="5334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19EF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2667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东</a:t>
            </a:r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字：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栋</a:t>
            </a:r>
            <a:r>
              <a:rPr lang="en-US" altLang="zh-CN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冻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6146" name="Picture 2" descr="C:\Users\Meishing\Dropbox\meizhouhuayu\pics\東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600200" y="4114800"/>
            <a:ext cx="4610100" cy="100965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6858000" y="1524000"/>
            <a:ext cx="15240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中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东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8000" y="2514600"/>
            <a:ext cx="15240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山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东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21" name="Picture 20" descr="C:\Users\Meishing\Desktop\meizhou pics\33-6.png"/>
          <p:cNvPicPr>
            <a:picLocks noChangeAspect="1" noChangeArrowheads="1"/>
          </p:cNvPicPr>
          <p:nvPr/>
        </p:nvPicPr>
        <p:blipFill>
          <a:blip r:embed="rId6" cstate="print">
            <a:lum bright="-10000" contrast="40000"/>
          </a:blip>
          <a:srcRect r="82416"/>
          <a:stretch>
            <a:fillRect/>
          </a:stretch>
        </p:blipFill>
        <p:spPr bwMode="auto">
          <a:xfrm>
            <a:off x="304800" y="1524000"/>
            <a:ext cx="1600200" cy="10668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2209800" y="381000"/>
            <a:ext cx="2743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东</a:t>
            </a:r>
            <a:endParaRPr lang="en-US" sz="2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0236456"/>
      </p:ext>
    </p:extLst>
  </p:cSld>
  <p:clrMapOvr>
    <a:masterClrMapping/>
  </p:clrMapOvr>
  <p:transition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4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Meishing\Desktop\meizhou pics\33-12.png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6248400" y="3962400"/>
            <a:ext cx="2306665" cy="26860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TextBox 18"/>
          <p:cNvSpPr txBox="1"/>
          <p:nvPr/>
        </p:nvSpPr>
        <p:spPr>
          <a:xfrm>
            <a:off x="6781800" y="3124200"/>
            <a:ext cx="144780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西方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32770" name="Picture 2" descr="http://pixabay.com/static/uploads/photo/2011/03/18/19/09/dragon-fruit-5505_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838200"/>
            <a:ext cx="24384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3" name="TextBox 22"/>
          <p:cNvSpPr txBox="1"/>
          <p:nvPr/>
        </p:nvSpPr>
        <p:spPr>
          <a:xfrm>
            <a:off x="5181600" y="762000"/>
            <a:ext cx="762000" cy="255454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什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么东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西</a:t>
            </a:r>
            <a:endParaRPr lang="en-US" altLang="zh-TW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  <a:p>
            <a:pPr algn="ctr"/>
            <a:r>
              <a:rPr lang="en-US" altLang="zh-TW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?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77200" y="533400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>
                <a:solidFill>
                  <a:prstClr val="black"/>
                </a:solidFill>
                <a:latin typeface="Adobe Heiti Std R" pitchFamily="34" charset="-128"/>
                <a:ea typeface="Adobe Heiti Std R" pitchFamily="34" charset="-128"/>
              </a:rPr>
              <a:t>水果</a:t>
            </a:r>
            <a:r>
              <a:rPr lang="en-US" altLang="zh-TW" sz="800" dirty="0">
                <a:solidFill>
                  <a:prstClr val="black"/>
                </a:solidFill>
                <a:latin typeface="Adobe Heiti Std R" pitchFamily="34" charset="-128"/>
                <a:ea typeface="Adobe Heiti Std R" pitchFamily="34" charset="-128"/>
              </a:rPr>
              <a:t>:</a:t>
            </a:r>
            <a:r>
              <a:rPr lang="zh-TW" altLang="en-US" sz="800" dirty="0">
                <a:solidFill>
                  <a:prstClr val="black"/>
                </a:solidFill>
                <a:latin typeface="Adobe Heiti Std R" pitchFamily="34" charset="-128"/>
                <a:ea typeface="Adobe Heiti Std R" pitchFamily="34" charset="-128"/>
              </a:rPr>
              <a:t>紅龍果</a:t>
            </a:r>
            <a:endParaRPr lang="en-US" sz="800" dirty="0">
              <a:solidFill>
                <a:prstClr val="black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629400" y="5486400"/>
            <a:ext cx="9144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05400" y="2286000"/>
            <a:ext cx="32766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0" dirty="0">
                <a:solidFill>
                  <a:srgbClr val="FF99FF"/>
                </a:solidFill>
                <a:latin typeface="Adobe Song Std L" pitchFamily="18" charset="-128"/>
                <a:ea typeface="Adobe Song Std L" pitchFamily="18" charset="-128"/>
              </a:rPr>
              <a:t>西</a:t>
            </a:r>
            <a:endParaRPr lang="en-US" sz="35000" dirty="0">
              <a:solidFill>
                <a:srgbClr val="FF99FF"/>
              </a:solidFill>
              <a:latin typeface="Adobe Song Std L" pitchFamily="18" charset="-128"/>
              <a:ea typeface="Adobe Song Std L" pitchFamily="18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14600" y="1447801"/>
            <a:ext cx="2127250" cy="1524000"/>
            <a:chOff x="2713037" y="2971800"/>
            <a:chExt cx="4260850" cy="2984158"/>
          </a:xfrm>
        </p:grpSpPr>
        <p:sp>
          <p:nvSpPr>
            <p:cNvPr id="8" name="Freeform 25"/>
            <p:cNvSpPr>
              <a:spLocks/>
            </p:cNvSpPr>
            <p:nvPr/>
          </p:nvSpPr>
          <p:spPr bwMode="auto">
            <a:xfrm>
              <a:off x="2713037" y="3348038"/>
              <a:ext cx="684213" cy="2484437"/>
            </a:xfrm>
            <a:custGeom>
              <a:avLst/>
              <a:gdLst>
                <a:gd name="T0" fmla="*/ 194469 w 862"/>
                <a:gd name="T1" fmla="*/ 9522 h 3131"/>
                <a:gd name="T2" fmla="*/ 273844 w 862"/>
                <a:gd name="T3" fmla="*/ 30946 h 3131"/>
                <a:gd name="T4" fmla="*/ 336550 w 862"/>
                <a:gd name="T5" fmla="*/ 56338 h 3131"/>
                <a:gd name="T6" fmla="*/ 391319 w 862"/>
                <a:gd name="T7" fmla="*/ 84111 h 3131"/>
                <a:gd name="T8" fmla="*/ 434182 w 862"/>
                <a:gd name="T9" fmla="*/ 111089 h 3131"/>
                <a:gd name="T10" fmla="*/ 467519 w 862"/>
                <a:gd name="T11" fmla="*/ 140449 h 3131"/>
                <a:gd name="T12" fmla="*/ 490538 w 862"/>
                <a:gd name="T13" fmla="*/ 170602 h 3131"/>
                <a:gd name="T14" fmla="*/ 502444 w 862"/>
                <a:gd name="T15" fmla="*/ 203929 h 3131"/>
                <a:gd name="T16" fmla="*/ 507207 w 862"/>
                <a:gd name="T17" fmla="*/ 277724 h 3131"/>
                <a:gd name="T18" fmla="*/ 522288 w 862"/>
                <a:gd name="T19" fmla="*/ 508631 h 3131"/>
                <a:gd name="T20" fmla="*/ 560388 w 862"/>
                <a:gd name="T21" fmla="*/ 819682 h 3131"/>
                <a:gd name="T22" fmla="*/ 598488 w 862"/>
                <a:gd name="T23" fmla="*/ 1151363 h 3131"/>
                <a:gd name="T24" fmla="*/ 630238 w 862"/>
                <a:gd name="T25" fmla="*/ 1447337 h 3131"/>
                <a:gd name="T26" fmla="*/ 654844 w 862"/>
                <a:gd name="T27" fmla="*/ 1707604 h 3131"/>
                <a:gd name="T28" fmla="*/ 671513 w 862"/>
                <a:gd name="T29" fmla="*/ 1931370 h 3131"/>
                <a:gd name="T30" fmla="*/ 682625 w 862"/>
                <a:gd name="T31" fmla="*/ 2120222 h 3131"/>
                <a:gd name="T32" fmla="*/ 684213 w 862"/>
                <a:gd name="T33" fmla="*/ 2270986 h 3131"/>
                <a:gd name="T34" fmla="*/ 668338 w 862"/>
                <a:gd name="T35" fmla="*/ 2374935 h 3131"/>
                <a:gd name="T36" fmla="*/ 650082 w 862"/>
                <a:gd name="T37" fmla="*/ 2419370 h 3131"/>
                <a:gd name="T38" fmla="*/ 631825 w 862"/>
                <a:gd name="T39" fmla="*/ 2452697 h 3131"/>
                <a:gd name="T40" fmla="*/ 609600 w 862"/>
                <a:gd name="T41" fmla="*/ 2475709 h 3131"/>
                <a:gd name="T42" fmla="*/ 583407 w 862"/>
                <a:gd name="T43" fmla="*/ 2484437 h 3131"/>
                <a:gd name="T44" fmla="*/ 553244 w 862"/>
                <a:gd name="T45" fmla="*/ 2478089 h 3131"/>
                <a:gd name="T46" fmla="*/ 522288 w 862"/>
                <a:gd name="T47" fmla="*/ 2457458 h 3131"/>
                <a:gd name="T48" fmla="*/ 490538 w 862"/>
                <a:gd name="T49" fmla="*/ 2420164 h 3131"/>
                <a:gd name="T50" fmla="*/ 454025 w 862"/>
                <a:gd name="T51" fmla="*/ 2359858 h 3131"/>
                <a:gd name="T52" fmla="*/ 423069 w 862"/>
                <a:gd name="T53" fmla="*/ 2287650 h 3131"/>
                <a:gd name="T54" fmla="*/ 404813 w 862"/>
                <a:gd name="T55" fmla="*/ 2214648 h 3131"/>
                <a:gd name="T56" fmla="*/ 391319 w 862"/>
                <a:gd name="T57" fmla="*/ 2078167 h 3131"/>
                <a:gd name="T58" fmla="*/ 371475 w 862"/>
                <a:gd name="T59" fmla="*/ 1878206 h 3131"/>
                <a:gd name="T60" fmla="*/ 353219 w 862"/>
                <a:gd name="T61" fmla="*/ 1715539 h 3131"/>
                <a:gd name="T62" fmla="*/ 339725 w 862"/>
                <a:gd name="T63" fmla="*/ 1588580 h 3131"/>
                <a:gd name="T64" fmla="*/ 330200 w 862"/>
                <a:gd name="T65" fmla="*/ 1498915 h 3131"/>
                <a:gd name="T66" fmla="*/ 324644 w 862"/>
                <a:gd name="T67" fmla="*/ 1445750 h 3131"/>
                <a:gd name="T68" fmla="*/ 323056 w 862"/>
                <a:gd name="T69" fmla="*/ 1427500 h 3131"/>
                <a:gd name="T70" fmla="*/ 308769 w 862"/>
                <a:gd name="T71" fmla="*/ 1253724 h 3131"/>
                <a:gd name="T72" fmla="*/ 293688 w 862"/>
                <a:gd name="T73" fmla="*/ 1098199 h 3131"/>
                <a:gd name="T74" fmla="*/ 280194 w 862"/>
                <a:gd name="T75" fmla="*/ 960131 h 3131"/>
                <a:gd name="T76" fmla="*/ 263525 w 862"/>
                <a:gd name="T77" fmla="*/ 839519 h 3131"/>
                <a:gd name="T78" fmla="*/ 246856 w 862"/>
                <a:gd name="T79" fmla="*/ 735571 h 3131"/>
                <a:gd name="T80" fmla="*/ 228600 w 862"/>
                <a:gd name="T81" fmla="*/ 650667 h 3131"/>
                <a:gd name="T82" fmla="*/ 205581 w 862"/>
                <a:gd name="T83" fmla="*/ 531643 h 3131"/>
                <a:gd name="T84" fmla="*/ 162719 w 862"/>
                <a:gd name="T85" fmla="*/ 391987 h 3131"/>
                <a:gd name="T86" fmla="*/ 97631 w 862"/>
                <a:gd name="T87" fmla="*/ 257886 h 3131"/>
                <a:gd name="T88" fmla="*/ 31750 w 862"/>
                <a:gd name="T89" fmla="*/ 160286 h 3131"/>
                <a:gd name="T90" fmla="*/ 11906 w 862"/>
                <a:gd name="T91" fmla="*/ 132514 h 3131"/>
                <a:gd name="T92" fmla="*/ 1588 w 862"/>
                <a:gd name="T93" fmla="*/ 111089 h 3131"/>
                <a:gd name="T94" fmla="*/ 0 w 862"/>
                <a:gd name="T95" fmla="*/ 77763 h 3131"/>
                <a:gd name="T96" fmla="*/ 15081 w 862"/>
                <a:gd name="T97" fmla="*/ 32533 h 3131"/>
                <a:gd name="T98" fmla="*/ 43656 w 862"/>
                <a:gd name="T99" fmla="*/ 6348 h 3131"/>
                <a:gd name="T100" fmla="*/ 77788 w 862"/>
                <a:gd name="T101" fmla="*/ 0 h 31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862" h="3131">
                  <a:moveTo>
                    <a:pt x="98" y="0"/>
                  </a:moveTo>
                  <a:lnTo>
                    <a:pt x="136" y="0"/>
                  </a:lnTo>
                  <a:lnTo>
                    <a:pt x="174" y="2"/>
                  </a:lnTo>
                  <a:lnTo>
                    <a:pt x="211" y="6"/>
                  </a:lnTo>
                  <a:lnTo>
                    <a:pt x="245" y="12"/>
                  </a:lnTo>
                  <a:lnTo>
                    <a:pt x="280" y="19"/>
                  </a:lnTo>
                  <a:lnTo>
                    <a:pt x="297" y="23"/>
                  </a:lnTo>
                  <a:lnTo>
                    <a:pt x="313" y="27"/>
                  </a:lnTo>
                  <a:lnTo>
                    <a:pt x="330" y="33"/>
                  </a:lnTo>
                  <a:lnTo>
                    <a:pt x="345" y="39"/>
                  </a:lnTo>
                  <a:lnTo>
                    <a:pt x="362" y="44"/>
                  </a:lnTo>
                  <a:lnTo>
                    <a:pt x="378" y="52"/>
                  </a:lnTo>
                  <a:lnTo>
                    <a:pt x="393" y="58"/>
                  </a:lnTo>
                  <a:lnTo>
                    <a:pt x="410" y="65"/>
                  </a:lnTo>
                  <a:lnTo>
                    <a:pt x="424" y="71"/>
                  </a:lnTo>
                  <a:lnTo>
                    <a:pt x="439" y="79"/>
                  </a:lnTo>
                  <a:lnTo>
                    <a:pt x="453" y="85"/>
                  </a:lnTo>
                  <a:lnTo>
                    <a:pt x="466" y="92"/>
                  </a:lnTo>
                  <a:lnTo>
                    <a:pt x="480" y="98"/>
                  </a:lnTo>
                  <a:lnTo>
                    <a:pt x="493" y="106"/>
                  </a:lnTo>
                  <a:lnTo>
                    <a:pt x="505" y="112"/>
                  </a:lnTo>
                  <a:lnTo>
                    <a:pt x="516" y="119"/>
                  </a:lnTo>
                  <a:lnTo>
                    <a:pt x="528" y="125"/>
                  </a:lnTo>
                  <a:lnTo>
                    <a:pt x="537" y="133"/>
                  </a:lnTo>
                  <a:lnTo>
                    <a:pt x="547" y="140"/>
                  </a:lnTo>
                  <a:lnTo>
                    <a:pt x="556" y="148"/>
                  </a:lnTo>
                  <a:lnTo>
                    <a:pt x="566" y="154"/>
                  </a:lnTo>
                  <a:lnTo>
                    <a:pt x="574" y="161"/>
                  </a:lnTo>
                  <a:lnTo>
                    <a:pt x="581" y="169"/>
                  </a:lnTo>
                  <a:lnTo>
                    <a:pt x="589" y="177"/>
                  </a:lnTo>
                  <a:lnTo>
                    <a:pt x="595" y="184"/>
                  </a:lnTo>
                  <a:lnTo>
                    <a:pt x="602" y="192"/>
                  </a:lnTo>
                  <a:lnTo>
                    <a:pt x="608" y="200"/>
                  </a:lnTo>
                  <a:lnTo>
                    <a:pt x="612" y="208"/>
                  </a:lnTo>
                  <a:lnTo>
                    <a:pt x="618" y="215"/>
                  </a:lnTo>
                  <a:lnTo>
                    <a:pt x="622" y="223"/>
                  </a:lnTo>
                  <a:lnTo>
                    <a:pt x="625" y="232"/>
                  </a:lnTo>
                  <a:lnTo>
                    <a:pt x="629" y="240"/>
                  </a:lnTo>
                  <a:lnTo>
                    <a:pt x="631" y="248"/>
                  </a:lnTo>
                  <a:lnTo>
                    <a:pt x="633" y="257"/>
                  </a:lnTo>
                  <a:lnTo>
                    <a:pt x="635" y="265"/>
                  </a:lnTo>
                  <a:lnTo>
                    <a:pt x="637" y="275"/>
                  </a:lnTo>
                  <a:lnTo>
                    <a:pt x="637" y="284"/>
                  </a:lnTo>
                  <a:lnTo>
                    <a:pt x="637" y="294"/>
                  </a:lnTo>
                  <a:lnTo>
                    <a:pt x="639" y="350"/>
                  </a:lnTo>
                  <a:lnTo>
                    <a:pt x="641" y="407"/>
                  </a:lnTo>
                  <a:lnTo>
                    <a:pt x="643" y="465"/>
                  </a:lnTo>
                  <a:lnTo>
                    <a:pt x="647" y="524"/>
                  </a:lnTo>
                  <a:lnTo>
                    <a:pt x="652" y="582"/>
                  </a:lnTo>
                  <a:lnTo>
                    <a:pt x="658" y="641"/>
                  </a:lnTo>
                  <a:lnTo>
                    <a:pt x="666" y="701"/>
                  </a:lnTo>
                  <a:lnTo>
                    <a:pt x="673" y="760"/>
                  </a:lnTo>
                  <a:lnTo>
                    <a:pt x="683" y="853"/>
                  </a:lnTo>
                  <a:lnTo>
                    <a:pt x="695" y="945"/>
                  </a:lnTo>
                  <a:lnTo>
                    <a:pt x="706" y="1033"/>
                  </a:lnTo>
                  <a:lnTo>
                    <a:pt x="716" y="1121"/>
                  </a:lnTo>
                  <a:lnTo>
                    <a:pt x="727" y="1206"/>
                  </a:lnTo>
                  <a:lnTo>
                    <a:pt x="737" y="1290"/>
                  </a:lnTo>
                  <a:lnTo>
                    <a:pt x="745" y="1373"/>
                  </a:lnTo>
                  <a:lnTo>
                    <a:pt x="754" y="1451"/>
                  </a:lnTo>
                  <a:lnTo>
                    <a:pt x="764" y="1530"/>
                  </a:lnTo>
                  <a:lnTo>
                    <a:pt x="771" y="1607"/>
                  </a:lnTo>
                  <a:lnTo>
                    <a:pt x="779" y="1682"/>
                  </a:lnTo>
                  <a:lnTo>
                    <a:pt x="787" y="1753"/>
                  </a:lnTo>
                  <a:lnTo>
                    <a:pt x="794" y="1824"/>
                  </a:lnTo>
                  <a:lnTo>
                    <a:pt x="800" y="1893"/>
                  </a:lnTo>
                  <a:lnTo>
                    <a:pt x="808" y="1960"/>
                  </a:lnTo>
                  <a:lnTo>
                    <a:pt x="814" y="2027"/>
                  </a:lnTo>
                  <a:lnTo>
                    <a:pt x="819" y="2091"/>
                  </a:lnTo>
                  <a:lnTo>
                    <a:pt x="825" y="2152"/>
                  </a:lnTo>
                  <a:lnTo>
                    <a:pt x="831" y="2212"/>
                  </a:lnTo>
                  <a:lnTo>
                    <a:pt x="835" y="2271"/>
                  </a:lnTo>
                  <a:lnTo>
                    <a:pt x="839" y="2327"/>
                  </a:lnTo>
                  <a:lnTo>
                    <a:pt x="842" y="2381"/>
                  </a:lnTo>
                  <a:lnTo>
                    <a:pt x="846" y="2434"/>
                  </a:lnTo>
                  <a:lnTo>
                    <a:pt x="850" y="2486"/>
                  </a:lnTo>
                  <a:lnTo>
                    <a:pt x="852" y="2534"/>
                  </a:lnTo>
                  <a:lnTo>
                    <a:pt x="856" y="2582"/>
                  </a:lnTo>
                  <a:lnTo>
                    <a:pt x="858" y="2628"/>
                  </a:lnTo>
                  <a:lnTo>
                    <a:pt x="860" y="2672"/>
                  </a:lnTo>
                  <a:lnTo>
                    <a:pt x="860" y="2715"/>
                  </a:lnTo>
                  <a:lnTo>
                    <a:pt x="862" y="2755"/>
                  </a:lnTo>
                  <a:lnTo>
                    <a:pt x="862" y="2793"/>
                  </a:lnTo>
                  <a:lnTo>
                    <a:pt x="862" y="2830"/>
                  </a:lnTo>
                  <a:lnTo>
                    <a:pt x="862" y="2862"/>
                  </a:lnTo>
                  <a:lnTo>
                    <a:pt x="860" y="2895"/>
                  </a:lnTo>
                  <a:lnTo>
                    <a:pt x="856" y="2924"/>
                  </a:lnTo>
                  <a:lnTo>
                    <a:pt x="852" y="2953"/>
                  </a:lnTo>
                  <a:lnTo>
                    <a:pt x="846" y="2979"/>
                  </a:lnTo>
                  <a:lnTo>
                    <a:pt x="842" y="2993"/>
                  </a:lnTo>
                  <a:lnTo>
                    <a:pt x="839" y="3004"/>
                  </a:lnTo>
                  <a:lnTo>
                    <a:pt x="835" y="3016"/>
                  </a:lnTo>
                  <a:lnTo>
                    <a:pt x="829" y="3027"/>
                  </a:lnTo>
                  <a:lnTo>
                    <a:pt x="825" y="3037"/>
                  </a:lnTo>
                  <a:lnTo>
                    <a:pt x="819" y="3049"/>
                  </a:lnTo>
                  <a:lnTo>
                    <a:pt x="816" y="3058"/>
                  </a:lnTo>
                  <a:lnTo>
                    <a:pt x="812" y="3068"/>
                  </a:lnTo>
                  <a:lnTo>
                    <a:pt x="806" y="3075"/>
                  </a:lnTo>
                  <a:lnTo>
                    <a:pt x="802" y="3083"/>
                  </a:lnTo>
                  <a:lnTo>
                    <a:pt x="796" y="3091"/>
                  </a:lnTo>
                  <a:lnTo>
                    <a:pt x="791" y="3098"/>
                  </a:lnTo>
                  <a:lnTo>
                    <a:pt x="785" y="3104"/>
                  </a:lnTo>
                  <a:lnTo>
                    <a:pt x="779" y="3110"/>
                  </a:lnTo>
                  <a:lnTo>
                    <a:pt x="773" y="3114"/>
                  </a:lnTo>
                  <a:lnTo>
                    <a:pt x="768" y="3120"/>
                  </a:lnTo>
                  <a:lnTo>
                    <a:pt x="762" y="3123"/>
                  </a:lnTo>
                  <a:lnTo>
                    <a:pt x="754" y="3125"/>
                  </a:lnTo>
                  <a:lnTo>
                    <a:pt x="748" y="3127"/>
                  </a:lnTo>
                  <a:lnTo>
                    <a:pt x="743" y="3129"/>
                  </a:lnTo>
                  <a:lnTo>
                    <a:pt x="735" y="3131"/>
                  </a:lnTo>
                  <a:lnTo>
                    <a:pt x="729" y="3131"/>
                  </a:lnTo>
                  <a:lnTo>
                    <a:pt x="721" y="3131"/>
                  </a:lnTo>
                  <a:lnTo>
                    <a:pt x="714" y="3129"/>
                  </a:lnTo>
                  <a:lnTo>
                    <a:pt x="704" y="3127"/>
                  </a:lnTo>
                  <a:lnTo>
                    <a:pt x="697" y="3123"/>
                  </a:lnTo>
                  <a:lnTo>
                    <a:pt x="689" y="3120"/>
                  </a:lnTo>
                  <a:lnTo>
                    <a:pt x="681" y="3116"/>
                  </a:lnTo>
                  <a:lnTo>
                    <a:pt x="673" y="3110"/>
                  </a:lnTo>
                  <a:lnTo>
                    <a:pt x="666" y="3104"/>
                  </a:lnTo>
                  <a:lnTo>
                    <a:pt x="658" y="3097"/>
                  </a:lnTo>
                  <a:lnTo>
                    <a:pt x="649" y="3089"/>
                  </a:lnTo>
                  <a:lnTo>
                    <a:pt x="641" y="3081"/>
                  </a:lnTo>
                  <a:lnTo>
                    <a:pt x="633" y="3072"/>
                  </a:lnTo>
                  <a:lnTo>
                    <a:pt x="625" y="3060"/>
                  </a:lnTo>
                  <a:lnTo>
                    <a:pt x="618" y="3050"/>
                  </a:lnTo>
                  <a:lnTo>
                    <a:pt x="610" y="3037"/>
                  </a:lnTo>
                  <a:lnTo>
                    <a:pt x="602" y="3026"/>
                  </a:lnTo>
                  <a:lnTo>
                    <a:pt x="591" y="3008"/>
                  </a:lnTo>
                  <a:lnTo>
                    <a:pt x="581" y="2991"/>
                  </a:lnTo>
                  <a:lnTo>
                    <a:pt x="572" y="2974"/>
                  </a:lnTo>
                  <a:lnTo>
                    <a:pt x="562" y="2956"/>
                  </a:lnTo>
                  <a:lnTo>
                    <a:pt x="553" y="2939"/>
                  </a:lnTo>
                  <a:lnTo>
                    <a:pt x="545" y="2920"/>
                  </a:lnTo>
                  <a:lnTo>
                    <a:pt x="539" y="2903"/>
                  </a:lnTo>
                  <a:lnTo>
                    <a:pt x="533" y="2883"/>
                  </a:lnTo>
                  <a:lnTo>
                    <a:pt x="528" y="2866"/>
                  </a:lnTo>
                  <a:lnTo>
                    <a:pt x="522" y="2847"/>
                  </a:lnTo>
                  <a:lnTo>
                    <a:pt x="518" y="2828"/>
                  </a:lnTo>
                  <a:lnTo>
                    <a:pt x="514" y="2809"/>
                  </a:lnTo>
                  <a:lnTo>
                    <a:pt x="510" y="2791"/>
                  </a:lnTo>
                  <a:lnTo>
                    <a:pt x="508" y="2770"/>
                  </a:lnTo>
                  <a:lnTo>
                    <a:pt x="506" y="2751"/>
                  </a:lnTo>
                  <a:lnTo>
                    <a:pt x="505" y="2732"/>
                  </a:lnTo>
                  <a:lnTo>
                    <a:pt x="499" y="2674"/>
                  </a:lnTo>
                  <a:lnTo>
                    <a:pt x="493" y="2619"/>
                  </a:lnTo>
                  <a:lnTo>
                    <a:pt x="487" y="2565"/>
                  </a:lnTo>
                  <a:lnTo>
                    <a:pt x="482" y="2513"/>
                  </a:lnTo>
                  <a:lnTo>
                    <a:pt x="478" y="2461"/>
                  </a:lnTo>
                  <a:lnTo>
                    <a:pt x="472" y="2413"/>
                  </a:lnTo>
                  <a:lnTo>
                    <a:pt x="468" y="2367"/>
                  </a:lnTo>
                  <a:lnTo>
                    <a:pt x="462" y="2323"/>
                  </a:lnTo>
                  <a:lnTo>
                    <a:pt x="458" y="2279"/>
                  </a:lnTo>
                  <a:lnTo>
                    <a:pt x="455" y="2238"/>
                  </a:lnTo>
                  <a:lnTo>
                    <a:pt x="449" y="2200"/>
                  </a:lnTo>
                  <a:lnTo>
                    <a:pt x="445" y="2162"/>
                  </a:lnTo>
                  <a:lnTo>
                    <a:pt x="441" y="2127"/>
                  </a:lnTo>
                  <a:lnTo>
                    <a:pt x="439" y="2093"/>
                  </a:lnTo>
                  <a:lnTo>
                    <a:pt x="435" y="2060"/>
                  </a:lnTo>
                  <a:lnTo>
                    <a:pt x="432" y="2031"/>
                  </a:lnTo>
                  <a:lnTo>
                    <a:pt x="428" y="2002"/>
                  </a:lnTo>
                  <a:lnTo>
                    <a:pt x="426" y="1975"/>
                  </a:lnTo>
                  <a:lnTo>
                    <a:pt x="424" y="1952"/>
                  </a:lnTo>
                  <a:lnTo>
                    <a:pt x="420" y="1929"/>
                  </a:lnTo>
                  <a:lnTo>
                    <a:pt x="418" y="1908"/>
                  </a:lnTo>
                  <a:lnTo>
                    <a:pt x="416" y="1889"/>
                  </a:lnTo>
                  <a:lnTo>
                    <a:pt x="414" y="1872"/>
                  </a:lnTo>
                  <a:lnTo>
                    <a:pt x="412" y="1856"/>
                  </a:lnTo>
                  <a:lnTo>
                    <a:pt x="410" y="1843"/>
                  </a:lnTo>
                  <a:lnTo>
                    <a:pt x="409" y="1832"/>
                  </a:lnTo>
                  <a:lnTo>
                    <a:pt x="409" y="1822"/>
                  </a:lnTo>
                  <a:lnTo>
                    <a:pt x="407" y="1812"/>
                  </a:lnTo>
                  <a:lnTo>
                    <a:pt x="407" y="1807"/>
                  </a:lnTo>
                  <a:lnTo>
                    <a:pt x="407" y="1803"/>
                  </a:lnTo>
                  <a:lnTo>
                    <a:pt x="407" y="1799"/>
                  </a:lnTo>
                  <a:lnTo>
                    <a:pt x="403" y="1753"/>
                  </a:lnTo>
                  <a:lnTo>
                    <a:pt x="399" y="1709"/>
                  </a:lnTo>
                  <a:lnTo>
                    <a:pt x="395" y="1665"/>
                  </a:lnTo>
                  <a:lnTo>
                    <a:pt x="393" y="1622"/>
                  </a:lnTo>
                  <a:lnTo>
                    <a:pt x="389" y="1580"/>
                  </a:lnTo>
                  <a:lnTo>
                    <a:pt x="386" y="1540"/>
                  </a:lnTo>
                  <a:lnTo>
                    <a:pt x="382" y="1499"/>
                  </a:lnTo>
                  <a:lnTo>
                    <a:pt x="378" y="1459"/>
                  </a:lnTo>
                  <a:lnTo>
                    <a:pt x="374" y="1421"/>
                  </a:lnTo>
                  <a:lnTo>
                    <a:pt x="370" y="1384"/>
                  </a:lnTo>
                  <a:lnTo>
                    <a:pt x="368" y="1348"/>
                  </a:lnTo>
                  <a:lnTo>
                    <a:pt x="364" y="1311"/>
                  </a:lnTo>
                  <a:lnTo>
                    <a:pt x="361" y="1277"/>
                  </a:lnTo>
                  <a:lnTo>
                    <a:pt x="357" y="1242"/>
                  </a:lnTo>
                  <a:lnTo>
                    <a:pt x="353" y="1210"/>
                  </a:lnTo>
                  <a:lnTo>
                    <a:pt x="347" y="1177"/>
                  </a:lnTo>
                  <a:lnTo>
                    <a:pt x="343" y="1146"/>
                  </a:lnTo>
                  <a:lnTo>
                    <a:pt x="339" y="1115"/>
                  </a:lnTo>
                  <a:lnTo>
                    <a:pt x="336" y="1087"/>
                  </a:lnTo>
                  <a:lnTo>
                    <a:pt x="332" y="1058"/>
                  </a:lnTo>
                  <a:lnTo>
                    <a:pt x="328" y="1029"/>
                  </a:lnTo>
                  <a:lnTo>
                    <a:pt x="324" y="1002"/>
                  </a:lnTo>
                  <a:lnTo>
                    <a:pt x="318" y="977"/>
                  </a:lnTo>
                  <a:lnTo>
                    <a:pt x="315" y="952"/>
                  </a:lnTo>
                  <a:lnTo>
                    <a:pt x="311" y="927"/>
                  </a:lnTo>
                  <a:lnTo>
                    <a:pt x="307" y="904"/>
                  </a:lnTo>
                  <a:lnTo>
                    <a:pt x="301" y="881"/>
                  </a:lnTo>
                  <a:lnTo>
                    <a:pt x="297" y="860"/>
                  </a:lnTo>
                  <a:lnTo>
                    <a:pt x="293" y="839"/>
                  </a:lnTo>
                  <a:lnTo>
                    <a:pt x="288" y="820"/>
                  </a:lnTo>
                  <a:lnTo>
                    <a:pt x="284" y="801"/>
                  </a:lnTo>
                  <a:lnTo>
                    <a:pt x="280" y="783"/>
                  </a:lnTo>
                  <a:lnTo>
                    <a:pt x="274" y="745"/>
                  </a:lnTo>
                  <a:lnTo>
                    <a:pt x="267" y="707"/>
                  </a:lnTo>
                  <a:lnTo>
                    <a:pt x="259" y="670"/>
                  </a:lnTo>
                  <a:lnTo>
                    <a:pt x="251" y="634"/>
                  </a:lnTo>
                  <a:lnTo>
                    <a:pt x="242" y="599"/>
                  </a:lnTo>
                  <a:lnTo>
                    <a:pt x="230" y="563"/>
                  </a:lnTo>
                  <a:lnTo>
                    <a:pt x="219" y="528"/>
                  </a:lnTo>
                  <a:lnTo>
                    <a:pt x="205" y="494"/>
                  </a:lnTo>
                  <a:lnTo>
                    <a:pt x="190" y="459"/>
                  </a:lnTo>
                  <a:lnTo>
                    <a:pt x="176" y="424"/>
                  </a:lnTo>
                  <a:lnTo>
                    <a:pt x="159" y="390"/>
                  </a:lnTo>
                  <a:lnTo>
                    <a:pt x="142" y="357"/>
                  </a:lnTo>
                  <a:lnTo>
                    <a:pt x="123" y="325"/>
                  </a:lnTo>
                  <a:lnTo>
                    <a:pt x="103" y="290"/>
                  </a:lnTo>
                  <a:lnTo>
                    <a:pt x="84" y="257"/>
                  </a:lnTo>
                  <a:lnTo>
                    <a:pt x="63" y="225"/>
                  </a:lnTo>
                  <a:lnTo>
                    <a:pt x="48" y="209"/>
                  </a:lnTo>
                  <a:lnTo>
                    <a:pt x="40" y="202"/>
                  </a:lnTo>
                  <a:lnTo>
                    <a:pt x="34" y="194"/>
                  </a:lnTo>
                  <a:lnTo>
                    <a:pt x="28" y="186"/>
                  </a:lnTo>
                  <a:lnTo>
                    <a:pt x="25" y="181"/>
                  </a:lnTo>
                  <a:lnTo>
                    <a:pt x="19" y="173"/>
                  </a:lnTo>
                  <a:lnTo>
                    <a:pt x="15" y="167"/>
                  </a:lnTo>
                  <a:lnTo>
                    <a:pt x="11" y="161"/>
                  </a:lnTo>
                  <a:lnTo>
                    <a:pt x="7" y="156"/>
                  </a:lnTo>
                  <a:lnTo>
                    <a:pt x="5" y="152"/>
                  </a:lnTo>
                  <a:lnTo>
                    <a:pt x="4" y="146"/>
                  </a:lnTo>
                  <a:lnTo>
                    <a:pt x="2" y="140"/>
                  </a:lnTo>
                  <a:lnTo>
                    <a:pt x="0" y="136"/>
                  </a:lnTo>
                  <a:lnTo>
                    <a:pt x="0" y="133"/>
                  </a:lnTo>
                  <a:lnTo>
                    <a:pt x="0" y="127"/>
                  </a:lnTo>
                  <a:lnTo>
                    <a:pt x="0" y="112"/>
                  </a:lnTo>
                  <a:lnTo>
                    <a:pt x="0" y="98"/>
                  </a:lnTo>
                  <a:lnTo>
                    <a:pt x="2" y="85"/>
                  </a:lnTo>
                  <a:lnTo>
                    <a:pt x="5" y="73"/>
                  </a:lnTo>
                  <a:lnTo>
                    <a:pt x="9" y="62"/>
                  </a:lnTo>
                  <a:lnTo>
                    <a:pt x="13" y="50"/>
                  </a:lnTo>
                  <a:lnTo>
                    <a:pt x="19" y="41"/>
                  </a:lnTo>
                  <a:lnTo>
                    <a:pt x="25" y="33"/>
                  </a:lnTo>
                  <a:lnTo>
                    <a:pt x="30" y="25"/>
                  </a:lnTo>
                  <a:lnTo>
                    <a:pt x="38" y="17"/>
                  </a:lnTo>
                  <a:lnTo>
                    <a:pt x="46" y="12"/>
                  </a:lnTo>
                  <a:lnTo>
                    <a:pt x="55" y="8"/>
                  </a:lnTo>
                  <a:lnTo>
                    <a:pt x="65" y="4"/>
                  </a:lnTo>
                  <a:lnTo>
                    <a:pt x="75" y="2"/>
                  </a:lnTo>
                  <a:lnTo>
                    <a:pt x="86" y="0"/>
                  </a:lnTo>
                  <a:lnTo>
                    <a:pt x="98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auto">
            <a:xfrm>
              <a:off x="2895600" y="2971800"/>
              <a:ext cx="4078287" cy="2957513"/>
            </a:xfrm>
            <a:custGeom>
              <a:avLst/>
              <a:gdLst>
                <a:gd name="T0" fmla="*/ 3648785 w 5137"/>
                <a:gd name="T1" fmla="*/ 6350 h 3726"/>
                <a:gd name="T2" fmla="*/ 3698801 w 5137"/>
                <a:gd name="T3" fmla="*/ 29369 h 3726"/>
                <a:gd name="T4" fmla="*/ 3768664 w 5137"/>
                <a:gd name="T5" fmla="*/ 69850 h 3726"/>
                <a:gd name="T6" fmla="*/ 3861551 w 5137"/>
                <a:gd name="T7" fmla="*/ 129381 h 3726"/>
                <a:gd name="T8" fmla="*/ 3971904 w 5137"/>
                <a:gd name="T9" fmla="*/ 213519 h 3726"/>
                <a:gd name="T10" fmla="*/ 4052088 w 5137"/>
                <a:gd name="T11" fmla="*/ 303213 h 3726"/>
                <a:gd name="T12" fmla="*/ 4078287 w 5137"/>
                <a:gd name="T13" fmla="*/ 376238 h 3726"/>
                <a:gd name="T14" fmla="*/ 4069554 w 5137"/>
                <a:gd name="T15" fmla="*/ 438944 h 3726"/>
                <a:gd name="T16" fmla="*/ 4040180 w 5137"/>
                <a:gd name="T17" fmla="*/ 501650 h 3726"/>
                <a:gd name="T18" fmla="*/ 3985400 w 5137"/>
                <a:gd name="T19" fmla="*/ 634206 h 3726"/>
                <a:gd name="T20" fmla="*/ 3948881 w 5137"/>
                <a:gd name="T21" fmla="*/ 787400 h 3726"/>
                <a:gd name="T22" fmla="*/ 3913949 w 5137"/>
                <a:gd name="T23" fmla="*/ 1108075 h 3726"/>
                <a:gd name="T24" fmla="*/ 3879017 w 5137"/>
                <a:gd name="T25" fmla="*/ 1461294 h 3726"/>
                <a:gd name="T26" fmla="*/ 3852818 w 5137"/>
                <a:gd name="T27" fmla="*/ 1714500 h 3726"/>
                <a:gd name="T28" fmla="*/ 3836146 w 5137"/>
                <a:gd name="T29" fmla="*/ 1866900 h 3726"/>
                <a:gd name="T30" fmla="*/ 3828207 w 5137"/>
                <a:gd name="T31" fmla="*/ 1916907 h 3726"/>
                <a:gd name="T32" fmla="*/ 3804390 w 5137"/>
                <a:gd name="T33" fmla="*/ 2134394 h 3726"/>
                <a:gd name="T34" fmla="*/ 3771840 w 5137"/>
                <a:gd name="T35" fmla="*/ 2329657 h 3726"/>
                <a:gd name="T36" fmla="*/ 3728969 w 5137"/>
                <a:gd name="T37" fmla="*/ 2505075 h 3726"/>
                <a:gd name="T38" fmla="*/ 3677365 w 5137"/>
                <a:gd name="T39" fmla="*/ 2659063 h 3726"/>
                <a:gd name="T40" fmla="*/ 3622586 w 5137"/>
                <a:gd name="T41" fmla="*/ 2776538 h 3726"/>
                <a:gd name="T42" fmla="*/ 3572570 w 5137"/>
                <a:gd name="T43" fmla="*/ 2854325 h 3726"/>
                <a:gd name="T44" fmla="*/ 3524936 w 5137"/>
                <a:gd name="T45" fmla="*/ 2909094 h 3726"/>
                <a:gd name="T46" fmla="*/ 3481271 w 5137"/>
                <a:gd name="T47" fmla="*/ 2944019 h 3726"/>
                <a:gd name="T48" fmla="*/ 3438400 w 5137"/>
                <a:gd name="T49" fmla="*/ 2957513 h 3726"/>
                <a:gd name="T50" fmla="*/ 3349483 w 5137"/>
                <a:gd name="T51" fmla="*/ 2311400 h 3726"/>
                <a:gd name="T52" fmla="*/ 3374094 w 5137"/>
                <a:gd name="T53" fmla="*/ 2289969 h 3726"/>
                <a:gd name="T54" fmla="*/ 3393941 w 5137"/>
                <a:gd name="T55" fmla="*/ 2244725 h 3726"/>
                <a:gd name="T56" fmla="*/ 3413789 w 5137"/>
                <a:gd name="T57" fmla="*/ 2172494 h 3726"/>
                <a:gd name="T58" fmla="*/ 3432049 w 5137"/>
                <a:gd name="T59" fmla="*/ 2075657 h 3726"/>
                <a:gd name="T60" fmla="*/ 3532875 w 5137"/>
                <a:gd name="T61" fmla="*/ 1078706 h 3726"/>
                <a:gd name="T62" fmla="*/ 3546371 w 5137"/>
                <a:gd name="T63" fmla="*/ 449263 h 3726"/>
                <a:gd name="T64" fmla="*/ 3531287 w 5137"/>
                <a:gd name="T65" fmla="*/ 388938 h 3726"/>
                <a:gd name="T66" fmla="*/ 3496355 w 5137"/>
                <a:gd name="T67" fmla="*/ 354806 h 3726"/>
                <a:gd name="T68" fmla="*/ 3427285 w 5137"/>
                <a:gd name="T69" fmla="*/ 334963 h 3726"/>
                <a:gd name="T70" fmla="*/ 3327253 w 5137"/>
                <a:gd name="T71" fmla="*/ 327819 h 3726"/>
                <a:gd name="T72" fmla="*/ 3177999 w 5137"/>
                <a:gd name="T73" fmla="*/ 330994 h 3726"/>
                <a:gd name="T74" fmla="*/ 3000959 w 5137"/>
                <a:gd name="T75" fmla="*/ 341313 h 3726"/>
                <a:gd name="T76" fmla="*/ 2798513 w 5137"/>
                <a:gd name="T77" fmla="*/ 356394 h 3726"/>
                <a:gd name="T78" fmla="*/ 2568281 w 5137"/>
                <a:gd name="T79" fmla="*/ 377825 h 3726"/>
                <a:gd name="T80" fmla="*/ 2212612 w 5137"/>
                <a:gd name="T81" fmla="*/ 419100 h 3726"/>
                <a:gd name="T82" fmla="*/ 1755323 w 5137"/>
                <a:gd name="T83" fmla="*/ 472281 h 3726"/>
                <a:gd name="T84" fmla="*/ 1350431 w 5137"/>
                <a:gd name="T85" fmla="*/ 522288 h 3726"/>
                <a:gd name="T86" fmla="*/ 996350 w 5137"/>
                <a:gd name="T87" fmla="*/ 566738 h 3726"/>
                <a:gd name="T88" fmla="*/ 696254 w 5137"/>
                <a:gd name="T89" fmla="*/ 609600 h 3726"/>
                <a:gd name="T90" fmla="*/ 475549 w 5137"/>
                <a:gd name="T91" fmla="*/ 647700 h 3726"/>
                <a:gd name="T92" fmla="*/ 292951 w 5137"/>
                <a:gd name="T93" fmla="*/ 667544 h 3726"/>
                <a:gd name="T94" fmla="*/ 185774 w 5137"/>
                <a:gd name="T95" fmla="*/ 664369 h 3726"/>
                <a:gd name="T96" fmla="*/ 120673 w 5137"/>
                <a:gd name="T97" fmla="*/ 636588 h 3726"/>
                <a:gd name="T98" fmla="*/ 54779 w 5137"/>
                <a:gd name="T99" fmla="*/ 586581 h 3726"/>
                <a:gd name="T100" fmla="*/ 13496 w 5137"/>
                <a:gd name="T101" fmla="*/ 531813 h 3726"/>
                <a:gd name="T102" fmla="*/ 0 w 5137"/>
                <a:gd name="T103" fmla="*/ 477044 h 3726"/>
                <a:gd name="T104" fmla="*/ 23023 w 5137"/>
                <a:gd name="T105" fmla="*/ 454025 h 3726"/>
                <a:gd name="T106" fmla="*/ 89711 w 5137"/>
                <a:gd name="T107" fmla="*/ 438944 h 3726"/>
                <a:gd name="T108" fmla="*/ 432678 w 5137"/>
                <a:gd name="T109" fmla="*/ 407194 h 3726"/>
                <a:gd name="T110" fmla="*/ 929662 w 5137"/>
                <a:gd name="T111" fmla="*/ 359569 h 3726"/>
                <a:gd name="T112" fmla="*/ 1487777 w 5137"/>
                <a:gd name="T113" fmla="*/ 301625 h 3726"/>
                <a:gd name="T114" fmla="*/ 2106228 w 5137"/>
                <a:gd name="T115" fmla="*/ 234950 h 3726"/>
                <a:gd name="T116" fmla="*/ 2777078 w 5137"/>
                <a:gd name="T117" fmla="*/ 152400 h 3726"/>
                <a:gd name="T118" fmla="*/ 3398705 w 5137"/>
                <a:gd name="T119" fmla="*/ 34925 h 3726"/>
                <a:gd name="T120" fmla="*/ 3514615 w 5137"/>
                <a:gd name="T121" fmla="*/ 10319 h 3726"/>
                <a:gd name="T122" fmla="*/ 3601150 w 5137"/>
                <a:gd name="T123" fmla="*/ 0 h 372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137" h="3726">
                  <a:moveTo>
                    <a:pt x="4561" y="0"/>
                  </a:moveTo>
                  <a:lnTo>
                    <a:pt x="4565" y="0"/>
                  </a:lnTo>
                  <a:lnTo>
                    <a:pt x="4571" y="0"/>
                  </a:lnTo>
                  <a:lnTo>
                    <a:pt x="4577" y="2"/>
                  </a:lnTo>
                  <a:lnTo>
                    <a:pt x="4582" y="2"/>
                  </a:lnTo>
                  <a:lnTo>
                    <a:pt x="4588" y="4"/>
                  </a:lnTo>
                  <a:lnTo>
                    <a:pt x="4596" y="8"/>
                  </a:lnTo>
                  <a:lnTo>
                    <a:pt x="4603" y="10"/>
                  </a:lnTo>
                  <a:lnTo>
                    <a:pt x="4611" y="13"/>
                  </a:lnTo>
                  <a:lnTo>
                    <a:pt x="4619" y="17"/>
                  </a:lnTo>
                  <a:lnTo>
                    <a:pt x="4628" y="21"/>
                  </a:lnTo>
                  <a:lnTo>
                    <a:pt x="4638" y="25"/>
                  </a:lnTo>
                  <a:lnTo>
                    <a:pt x="4648" y="31"/>
                  </a:lnTo>
                  <a:lnTo>
                    <a:pt x="4659" y="37"/>
                  </a:lnTo>
                  <a:lnTo>
                    <a:pt x="4671" y="42"/>
                  </a:lnTo>
                  <a:lnTo>
                    <a:pt x="4682" y="48"/>
                  </a:lnTo>
                  <a:lnTo>
                    <a:pt x="4694" y="56"/>
                  </a:lnTo>
                  <a:lnTo>
                    <a:pt x="4707" y="63"/>
                  </a:lnTo>
                  <a:lnTo>
                    <a:pt x="4720" y="71"/>
                  </a:lnTo>
                  <a:lnTo>
                    <a:pt x="4734" y="79"/>
                  </a:lnTo>
                  <a:lnTo>
                    <a:pt x="4747" y="88"/>
                  </a:lnTo>
                  <a:lnTo>
                    <a:pt x="4763" y="98"/>
                  </a:lnTo>
                  <a:lnTo>
                    <a:pt x="4778" y="108"/>
                  </a:lnTo>
                  <a:lnTo>
                    <a:pt x="4795" y="117"/>
                  </a:lnTo>
                  <a:lnTo>
                    <a:pt x="4811" y="129"/>
                  </a:lnTo>
                  <a:lnTo>
                    <a:pt x="4828" y="140"/>
                  </a:lnTo>
                  <a:lnTo>
                    <a:pt x="4845" y="152"/>
                  </a:lnTo>
                  <a:lnTo>
                    <a:pt x="4864" y="163"/>
                  </a:lnTo>
                  <a:lnTo>
                    <a:pt x="4882" y="177"/>
                  </a:lnTo>
                  <a:lnTo>
                    <a:pt x="4901" y="190"/>
                  </a:lnTo>
                  <a:lnTo>
                    <a:pt x="4920" y="204"/>
                  </a:lnTo>
                  <a:lnTo>
                    <a:pt x="4941" y="217"/>
                  </a:lnTo>
                  <a:lnTo>
                    <a:pt x="4962" y="232"/>
                  </a:lnTo>
                  <a:lnTo>
                    <a:pt x="4983" y="252"/>
                  </a:lnTo>
                  <a:lnTo>
                    <a:pt x="5003" y="269"/>
                  </a:lnTo>
                  <a:lnTo>
                    <a:pt x="5022" y="286"/>
                  </a:lnTo>
                  <a:lnTo>
                    <a:pt x="5039" y="303"/>
                  </a:lnTo>
                  <a:lnTo>
                    <a:pt x="5054" y="321"/>
                  </a:lnTo>
                  <a:lnTo>
                    <a:pt x="5070" y="336"/>
                  </a:lnTo>
                  <a:lnTo>
                    <a:pt x="5081" y="351"/>
                  </a:lnTo>
                  <a:lnTo>
                    <a:pt x="5093" y="367"/>
                  </a:lnTo>
                  <a:lnTo>
                    <a:pt x="5104" y="382"/>
                  </a:lnTo>
                  <a:lnTo>
                    <a:pt x="5112" y="397"/>
                  </a:lnTo>
                  <a:lnTo>
                    <a:pt x="5120" y="411"/>
                  </a:lnTo>
                  <a:lnTo>
                    <a:pt x="5126" y="424"/>
                  </a:lnTo>
                  <a:lnTo>
                    <a:pt x="5131" y="438"/>
                  </a:lnTo>
                  <a:lnTo>
                    <a:pt x="5135" y="449"/>
                  </a:lnTo>
                  <a:lnTo>
                    <a:pt x="5137" y="463"/>
                  </a:lnTo>
                  <a:lnTo>
                    <a:pt x="5137" y="474"/>
                  </a:lnTo>
                  <a:lnTo>
                    <a:pt x="5137" y="484"/>
                  </a:lnTo>
                  <a:lnTo>
                    <a:pt x="5135" y="495"/>
                  </a:lnTo>
                  <a:lnTo>
                    <a:pt x="5135" y="507"/>
                  </a:lnTo>
                  <a:lnTo>
                    <a:pt x="5133" y="518"/>
                  </a:lnTo>
                  <a:lnTo>
                    <a:pt x="5131" y="530"/>
                  </a:lnTo>
                  <a:lnTo>
                    <a:pt x="5127" y="541"/>
                  </a:lnTo>
                  <a:lnTo>
                    <a:pt x="5126" y="553"/>
                  </a:lnTo>
                  <a:lnTo>
                    <a:pt x="5122" y="564"/>
                  </a:lnTo>
                  <a:lnTo>
                    <a:pt x="5116" y="574"/>
                  </a:lnTo>
                  <a:lnTo>
                    <a:pt x="5112" y="586"/>
                  </a:lnTo>
                  <a:lnTo>
                    <a:pt x="5106" y="597"/>
                  </a:lnTo>
                  <a:lnTo>
                    <a:pt x="5101" y="609"/>
                  </a:lnTo>
                  <a:lnTo>
                    <a:pt x="5095" y="620"/>
                  </a:lnTo>
                  <a:lnTo>
                    <a:pt x="5089" y="632"/>
                  </a:lnTo>
                  <a:lnTo>
                    <a:pt x="5074" y="655"/>
                  </a:lnTo>
                  <a:lnTo>
                    <a:pt x="5064" y="678"/>
                  </a:lnTo>
                  <a:lnTo>
                    <a:pt x="5054" y="701"/>
                  </a:lnTo>
                  <a:lnTo>
                    <a:pt x="5045" y="724"/>
                  </a:lnTo>
                  <a:lnTo>
                    <a:pt x="5035" y="749"/>
                  </a:lnTo>
                  <a:lnTo>
                    <a:pt x="5028" y="774"/>
                  </a:lnTo>
                  <a:lnTo>
                    <a:pt x="5020" y="799"/>
                  </a:lnTo>
                  <a:lnTo>
                    <a:pt x="5012" y="825"/>
                  </a:lnTo>
                  <a:lnTo>
                    <a:pt x="5005" y="852"/>
                  </a:lnTo>
                  <a:lnTo>
                    <a:pt x="4997" y="879"/>
                  </a:lnTo>
                  <a:lnTo>
                    <a:pt x="4991" y="906"/>
                  </a:lnTo>
                  <a:lnTo>
                    <a:pt x="4985" y="935"/>
                  </a:lnTo>
                  <a:lnTo>
                    <a:pt x="4980" y="964"/>
                  </a:lnTo>
                  <a:lnTo>
                    <a:pt x="4974" y="992"/>
                  </a:lnTo>
                  <a:lnTo>
                    <a:pt x="4970" y="1021"/>
                  </a:lnTo>
                  <a:lnTo>
                    <a:pt x="4966" y="1052"/>
                  </a:lnTo>
                  <a:lnTo>
                    <a:pt x="4962" y="1083"/>
                  </a:lnTo>
                  <a:lnTo>
                    <a:pt x="4953" y="1165"/>
                  </a:lnTo>
                  <a:lnTo>
                    <a:pt x="4945" y="1244"/>
                  </a:lnTo>
                  <a:lnTo>
                    <a:pt x="4937" y="1321"/>
                  </a:lnTo>
                  <a:lnTo>
                    <a:pt x="4930" y="1396"/>
                  </a:lnTo>
                  <a:lnTo>
                    <a:pt x="4922" y="1467"/>
                  </a:lnTo>
                  <a:lnTo>
                    <a:pt x="4916" y="1536"/>
                  </a:lnTo>
                  <a:lnTo>
                    <a:pt x="4909" y="1603"/>
                  </a:lnTo>
                  <a:lnTo>
                    <a:pt x="4903" y="1666"/>
                  </a:lnTo>
                  <a:lnTo>
                    <a:pt x="4897" y="1728"/>
                  </a:lnTo>
                  <a:lnTo>
                    <a:pt x="4891" y="1785"/>
                  </a:lnTo>
                  <a:lnTo>
                    <a:pt x="4886" y="1841"/>
                  </a:lnTo>
                  <a:lnTo>
                    <a:pt x="4880" y="1895"/>
                  </a:lnTo>
                  <a:lnTo>
                    <a:pt x="4874" y="1947"/>
                  </a:lnTo>
                  <a:lnTo>
                    <a:pt x="4870" y="1995"/>
                  </a:lnTo>
                  <a:lnTo>
                    <a:pt x="4864" y="2039"/>
                  </a:lnTo>
                  <a:lnTo>
                    <a:pt x="4861" y="2083"/>
                  </a:lnTo>
                  <a:lnTo>
                    <a:pt x="4857" y="2123"/>
                  </a:lnTo>
                  <a:lnTo>
                    <a:pt x="4853" y="2160"/>
                  </a:lnTo>
                  <a:lnTo>
                    <a:pt x="4849" y="2196"/>
                  </a:lnTo>
                  <a:lnTo>
                    <a:pt x="4845" y="2229"/>
                  </a:lnTo>
                  <a:lnTo>
                    <a:pt x="4841" y="2258"/>
                  </a:lnTo>
                  <a:lnTo>
                    <a:pt x="4839" y="2286"/>
                  </a:lnTo>
                  <a:lnTo>
                    <a:pt x="4836" y="2309"/>
                  </a:lnTo>
                  <a:lnTo>
                    <a:pt x="4834" y="2332"/>
                  </a:lnTo>
                  <a:lnTo>
                    <a:pt x="4832" y="2352"/>
                  </a:lnTo>
                  <a:lnTo>
                    <a:pt x="4830" y="2369"/>
                  </a:lnTo>
                  <a:lnTo>
                    <a:pt x="4828" y="2382"/>
                  </a:lnTo>
                  <a:lnTo>
                    <a:pt x="4826" y="2394"/>
                  </a:lnTo>
                  <a:lnTo>
                    <a:pt x="4824" y="2403"/>
                  </a:lnTo>
                  <a:lnTo>
                    <a:pt x="4822" y="2411"/>
                  </a:lnTo>
                  <a:lnTo>
                    <a:pt x="4822" y="2415"/>
                  </a:lnTo>
                  <a:lnTo>
                    <a:pt x="4818" y="2455"/>
                  </a:lnTo>
                  <a:lnTo>
                    <a:pt x="4815" y="2496"/>
                  </a:lnTo>
                  <a:lnTo>
                    <a:pt x="4811" y="2536"/>
                  </a:lnTo>
                  <a:lnTo>
                    <a:pt x="4807" y="2574"/>
                  </a:lnTo>
                  <a:lnTo>
                    <a:pt x="4801" y="2613"/>
                  </a:lnTo>
                  <a:lnTo>
                    <a:pt x="4797" y="2651"/>
                  </a:lnTo>
                  <a:lnTo>
                    <a:pt x="4792" y="2689"/>
                  </a:lnTo>
                  <a:lnTo>
                    <a:pt x="4788" y="2726"/>
                  </a:lnTo>
                  <a:lnTo>
                    <a:pt x="4782" y="2762"/>
                  </a:lnTo>
                  <a:lnTo>
                    <a:pt x="4776" y="2799"/>
                  </a:lnTo>
                  <a:lnTo>
                    <a:pt x="4770" y="2833"/>
                  </a:lnTo>
                  <a:lnTo>
                    <a:pt x="4765" y="2868"/>
                  </a:lnTo>
                  <a:lnTo>
                    <a:pt x="4757" y="2903"/>
                  </a:lnTo>
                  <a:lnTo>
                    <a:pt x="4751" y="2935"/>
                  </a:lnTo>
                  <a:lnTo>
                    <a:pt x="4744" y="2970"/>
                  </a:lnTo>
                  <a:lnTo>
                    <a:pt x="4736" y="3002"/>
                  </a:lnTo>
                  <a:lnTo>
                    <a:pt x="4728" y="3033"/>
                  </a:lnTo>
                  <a:lnTo>
                    <a:pt x="4722" y="3066"/>
                  </a:lnTo>
                  <a:lnTo>
                    <a:pt x="4713" y="3096"/>
                  </a:lnTo>
                  <a:lnTo>
                    <a:pt x="4705" y="3125"/>
                  </a:lnTo>
                  <a:lnTo>
                    <a:pt x="4697" y="3156"/>
                  </a:lnTo>
                  <a:lnTo>
                    <a:pt x="4688" y="3185"/>
                  </a:lnTo>
                  <a:lnTo>
                    <a:pt x="4680" y="3214"/>
                  </a:lnTo>
                  <a:lnTo>
                    <a:pt x="4671" y="3242"/>
                  </a:lnTo>
                  <a:lnTo>
                    <a:pt x="4661" y="3269"/>
                  </a:lnTo>
                  <a:lnTo>
                    <a:pt x="4651" y="3296"/>
                  </a:lnTo>
                  <a:lnTo>
                    <a:pt x="4642" y="3323"/>
                  </a:lnTo>
                  <a:lnTo>
                    <a:pt x="4632" y="3350"/>
                  </a:lnTo>
                  <a:lnTo>
                    <a:pt x="4621" y="3375"/>
                  </a:lnTo>
                  <a:lnTo>
                    <a:pt x="4611" y="3400"/>
                  </a:lnTo>
                  <a:lnTo>
                    <a:pt x="4600" y="3423"/>
                  </a:lnTo>
                  <a:lnTo>
                    <a:pt x="4590" y="3448"/>
                  </a:lnTo>
                  <a:lnTo>
                    <a:pt x="4580" y="3465"/>
                  </a:lnTo>
                  <a:lnTo>
                    <a:pt x="4571" y="3480"/>
                  </a:lnTo>
                  <a:lnTo>
                    <a:pt x="4563" y="3498"/>
                  </a:lnTo>
                  <a:lnTo>
                    <a:pt x="4553" y="3513"/>
                  </a:lnTo>
                  <a:lnTo>
                    <a:pt x="4544" y="3528"/>
                  </a:lnTo>
                  <a:lnTo>
                    <a:pt x="4536" y="3544"/>
                  </a:lnTo>
                  <a:lnTo>
                    <a:pt x="4527" y="3557"/>
                  </a:lnTo>
                  <a:lnTo>
                    <a:pt x="4519" y="3571"/>
                  </a:lnTo>
                  <a:lnTo>
                    <a:pt x="4509" y="3582"/>
                  </a:lnTo>
                  <a:lnTo>
                    <a:pt x="4500" y="3596"/>
                  </a:lnTo>
                  <a:lnTo>
                    <a:pt x="4492" y="3607"/>
                  </a:lnTo>
                  <a:lnTo>
                    <a:pt x="4482" y="3619"/>
                  </a:lnTo>
                  <a:lnTo>
                    <a:pt x="4475" y="3628"/>
                  </a:lnTo>
                  <a:lnTo>
                    <a:pt x="4465" y="3640"/>
                  </a:lnTo>
                  <a:lnTo>
                    <a:pt x="4457" y="3647"/>
                  </a:lnTo>
                  <a:lnTo>
                    <a:pt x="4450" y="3657"/>
                  </a:lnTo>
                  <a:lnTo>
                    <a:pt x="4440" y="3665"/>
                  </a:lnTo>
                  <a:lnTo>
                    <a:pt x="4433" y="3674"/>
                  </a:lnTo>
                  <a:lnTo>
                    <a:pt x="4425" y="3680"/>
                  </a:lnTo>
                  <a:lnTo>
                    <a:pt x="4415" y="3688"/>
                  </a:lnTo>
                  <a:lnTo>
                    <a:pt x="4408" y="3693"/>
                  </a:lnTo>
                  <a:lnTo>
                    <a:pt x="4400" y="3699"/>
                  </a:lnTo>
                  <a:lnTo>
                    <a:pt x="4392" y="3705"/>
                  </a:lnTo>
                  <a:lnTo>
                    <a:pt x="4385" y="3709"/>
                  </a:lnTo>
                  <a:lnTo>
                    <a:pt x="4377" y="3713"/>
                  </a:lnTo>
                  <a:lnTo>
                    <a:pt x="4367" y="3716"/>
                  </a:lnTo>
                  <a:lnTo>
                    <a:pt x="4360" y="3718"/>
                  </a:lnTo>
                  <a:lnTo>
                    <a:pt x="4352" y="3722"/>
                  </a:lnTo>
                  <a:lnTo>
                    <a:pt x="4346" y="3724"/>
                  </a:lnTo>
                  <a:lnTo>
                    <a:pt x="4338" y="3724"/>
                  </a:lnTo>
                  <a:lnTo>
                    <a:pt x="4331" y="3726"/>
                  </a:lnTo>
                  <a:lnTo>
                    <a:pt x="4323" y="3726"/>
                  </a:lnTo>
                  <a:lnTo>
                    <a:pt x="4294" y="3523"/>
                  </a:lnTo>
                  <a:lnTo>
                    <a:pt x="4267" y="3319"/>
                  </a:lnTo>
                  <a:lnTo>
                    <a:pt x="4239" y="3116"/>
                  </a:lnTo>
                  <a:lnTo>
                    <a:pt x="4212" y="2912"/>
                  </a:lnTo>
                  <a:lnTo>
                    <a:pt x="4216" y="2912"/>
                  </a:lnTo>
                  <a:lnTo>
                    <a:pt x="4219" y="2912"/>
                  </a:lnTo>
                  <a:lnTo>
                    <a:pt x="4225" y="2910"/>
                  </a:lnTo>
                  <a:lnTo>
                    <a:pt x="4229" y="2908"/>
                  </a:lnTo>
                  <a:lnTo>
                    <a:pt x="4233" y="2904"/>
                  </a:lnTo>
                  <a:lnTo>
                    <a:pt x="4237" y="2901"/>
                  </a:lnTo>
                  <a:lnTo>
                    <a:pt x="4241" y="2897"/>
                  </a:lnTo>
                  <a:lnTo>
                    <a:pt x="4244" y="2891"/>
                  </a:lnTo>
                  <a:lnTo>
                    <a:pt x="4250" y="2885"/>
                  </a:lnTo>
                  <a:lnTo>
                    <a:pt x="4254" y="2879"/>
                  </a:lnTo>
                  <a:lnTo>
                    <a:pt x="4258" y="2872"/>
                  </a:lnTo>
                  <a:lnTo>
                    <a:pt x="4262" y="2864"/>
                  </a:lnTo>
                  <a:lnTo>
                    <a:pt x="4266" y="2856"/>
                  </a:lnTo>
                  <a:lnTo>
                    <a:pt x="4269" y="2847"/>
                  </a:lnTo>
                  <a:lnTo>
                    <a:pt x="4273" y="2837"/>
                  </a:lnTo>
                  <a:lnTo>
                    <a:pt x="4275" y="2828"/>
                  </a:lnTo>
                  <a:lnTo>
                    <a:pt x="4279" y="2816"/>
                  </a:lnTo>
                  <a:lnTo>
                    <a:pt x="4283" y="2805"/>
                  </a:lnTo>
                  <a:lnTo>
                    <a:pt x="4287" y="2793"/>
                  </a:lnTo>
                  <a:lnTo>
                    <a:pt x="4290" y="2780"/>
                  </a:lnTo>
                  <a:lnTo>
                    <a:pt x="4294" y="2766"/>
                  </a:lnTo>
                  <a:lnTo>
                    <a:pt x="4296" y="2753"/>
                  </a:lnTo>
                  <a:lnTo>
                    <a:pt x="4300" y="2737"/>
                  </a:lnTo>
                  <a:lnTo>
                    <a:pt x="4304" y="2722"/>
                  </a:lnTo>
                  <a:lnTo>
                    <a:pt x="4308" y="2705"/>
                  </a:lnTo>
                  <a:lnTo>
                    <a:pt x="4310" y="2689"/>
                  </a:lnTo>
                  <a:lnTo>
                    <a:pt x="4314" y="2672"/>
                  </a:lnTo>
                  <a:lnTo>
                    <a:pt x="4317" y="2653"/>
                  </a:lnTo>
                  <a:lnTo>
                    <a:pt x="4319" y="2634"/>
                  </a:lnTo>
                  <a:lnTo>
                    <a:pt x="4323" y="2615"/>
                  </a:lnTo>
                  <a:lnTo>
                    <a:pt x="4327" y="2595"/>
                  </a:lnTo>
                  <a:lnTo>
                    <a:pt x="4331" y="2574"/>
                  </a:lnTo>
                  <a:lnTo>
                    <a:pt x="4362" y="2330"/>
                  </a:lnTo>
                  <a:lnTo>
                    <a:pt x="4390" y="2089"/>
                  </a:lnTo>
                  <a:lnTo>
                    <a:pt x="4413" y="1845"/>
                  </a:lnTo>
                  <a:lnTo>
                    <a:pt x="4434" y="1603"/>
                  </a:lnTo>
                  <a:lnTo>
                    <a:pt x="4450" y="1359"/>
                  </a:lnTo>
                  <a:lnTo>
                    <a:pt x="4461" y="1117"/>
                  </a:lnTo>
                  <a:lnTo>
                    <a:pt x="4469" y="873"/>
                  </a:lnTo>
                  <a:lnTo>
                    <a:pt x="4471" y="632"/>
                  </a:lnTo>
                  <a:lnTo>
                    <a:pt x="4471" y="614"/>
                  </a:lnTo>
                  <a:lnTo>
                    <a:pt x="4469" y="597"/>
                  </a:lnTo>
                  <a:lnTo>
                    <a:pt x="4469" y="582"/>
                  </a:lnTo>
                  <a:lnTo>
                    <a:pt x="4467" y="566"/>
                  </a:lnTo>
                  <a:lnTo>
                    <a:pt x="4465" y="553"/>
                  </a:lnTo>
                  <a:lnTo>
                    <a:pt x="4463" y="539"/>
                  </a:lnTo>
                  <a:lnTo>
                    <a:pt x="4461" y="528"/>
                  </a:lnTo>
                  <a:lnTo>
                    <a:pt x="4459" y="516"/>
                  </a:lnTo>
                  <a:lnTo>
                    <a:pt x="4456" y="507"/>
                  </a:lnTo>
                  <a:lnTo>
                    <a:pt x="4452" y="497"/>
                  </a:lnTo>
                  <a:lnTo>
                    <a:pt x="4448" y="490"/>
                  </a:lnTo>
                  <a:lnTo>
                    <a:pt x="4444" y="482"/>
                  </a:lnTo>
                  <a:lnTo>
                    <a:pt x="4438" y="474"/>
                  </a:lnTo>
                  <a:lnTo>
                    <a:pt x="4433" y="468"/>
                  </a:lnTo>
                  <a:lnTo>
                    <a:pt x="4427" y="463"/>
                  </a:lnTo>
                  <a:lnTo>
                    <a:pt x="4421" y="459"/>
                  </a:lnTo>
                  <a:lnTo>
                    <a:pt x="4413" y="453"/>
                  </a:lnTo>
                  <a:lnTo>
                    <a:pt x="4404" y="447"/>
                  </a:lnTo>
                  <a:lnTo>
                    <a:pt x="4394" y="443"/>
                  </a:lnTo>
                  <a:lnTo>
                    <a:pt x="4383" y="438"/>
                  </a:lnTo>
                  <a:lnTo>
                    <a:pt x="4371" y="434"/>
                  </a:lnTo>
                  <a:lnTo>
                    <a:pt x="4360" y="430"/>
                  </a:lnTo>
                  <a:lnTo>
                    <a:pt x="4346" y="428"/>
                  </a:lnTo>
                  <a:lnTo>
                    <a:pt x="4333" y="424"/>
                  </a:lnTo>
                  <a:lnTo>
                    <a:pt x="4317" y="422"/>
                  </a:lnTo>
                  <a:lnTo>
                    <a:pt x="4302" y="419"/>
                  </a:lnTo>
                  <a:lnTo>
                    <a:pt x="4285" y="417"/>
                  </a:lnTo>
                  <a:lnTo>
                    <a:pt x="4267" y="417"/>
                  </a:lnTo>
                  <a:lnTo>
                    <a:pt x="4250" y="415"/>
                  </a:lnTo>
                  <a:lnTo>
                    <a:pt x="4231" y="415"/>
                  </a:lnTo>
                  <a:lnTo>
                    <a:pt x="4210" y="413"/>
                  </a:lnTo>
                  <a:lnTo>
                    <a:pt x="4191" y="413"/>
                  </a:lnTo>
                  <a:lnTo>
                    <a:pt x="4166" y="413"/>
                  </a:lnTo>
                  <a:lnTo>
                    <a:pt x="4139" y="413"/>
                  </a:lnTo>
                  <a:lnTo>
                    <a:pt x="4114" y="415"/>
                  </a:lnTo>
                  <a:lnTo>
                    <a:pt x="4087" y="415"/>
                  </a:lnTo>
                  <a:lnTo>
                    <a:pt x="4060" y="415"/>
                  </a:lnTo>
                  <a:lnTo>
                    <a:pt x="4031" y="417"/>
                  </a:lnTo>
                  <a:lnTo>
                    <a:pt x="4003" y="417"/>
                  </a:lnTo>
                  <a:lnTo>
                    <a:pt x="3972" y="419"/>
                  </a:lnTo>
                  <a:lnTo>
                    <a:pt x="3943" y="420"/>
                  </a:lnTo>
                  <a:lnTo>
                    <a:pt x="3910" y="422"/>
                  </a:lnTo>
                  <a:lnTo>
                    <a:pt x="3880" y="424"/>
                  </a:lnTo>
                  <a:lnTo>
                    <a:pt x="3847" y="424"/>
                  </a:lnTo>
                  <a:lnTo>
                    <a:pt x="3814" y="428"/>
                  </a:lnTo>
                  <a:lnTo>
                    <a:pt x="3780" y="430"/>
                  </a:lnTo>
                  <a:lnTo>
                    <a:pt x="3745" y="432"/>
                  </a:lnTo>
                  <a:lnTo>
                    <a:pt x="3711" y="434"/>
                  </a:lnTo>
                  <a:lnTo>
                    <a:pt x="3674" y="438"/>
                  </a:lnTo>
                  <a:lnTo>
                    <a:pt x="3638" y="440"/>
                  </a:lnTo>
                  <a:lnTo>
                    <a:pt x="3601" y="443"/>
                  </a:lnTo>
                  <a:lnTo>
                    <a:pt x="3563" y="445"/>
                  </a:lnTo>
                  <a:lnTo>
                    <a:pt x="3525" y="449"/>
                  </a:lnTo>
                  <a:lnTo>
                    <a:pt x="3484" y="453"/>
                  </a:lnTo>
                  <a:lnTo>
                    <a:pt x="3446" y="457"/>
                  </a:lnTo>
                  <a:lnTo>
                    <a:pt x="3404" y="461"/>
                  </a:lnTo>
                  <a:lnTo>
                    <a:pt x="3363" y="465"/>
                  </a:lnTo>
                  <a:lnTo>
                    <a:pt x="3321" y="468"/>
                  </a:lnTo>
                  <a:lnTo>
                    <a:pt x="3277" y="472"/>
                  </a:lnTo>
                  <a:lnTo>
                    <a:pt x="3235" y="476"/>
                  </a:lnTo>
                  <a:lnTo>
                    <a:pt x="3191" y="482"/>
                  </a:lnTo>
                  <a:lnTo>
                    <a:pt x="3144" y="486"/>
                  </a:lnTo>
                  <a:lnTo>
                    <a:pt x="3098" y="491"/>
                  </a:lnTo>
                  <a:lnTo>
                    <a:pt x="3052" y="495"/>
                  </a:lnTo>
                  <a:lnTo>
                    <a:pt x="2962" y="507"/>
                  </a:lnTo>
                  <a:lnTo>
                    <a:pt x="2874" y="516"/>
                  </a:lnTo>
                  <a:lnTo>
                    <a:pt x="2787" y="528"/>
                  </a:lnTo>
                  <a:lnTo>
                    <a:pt x="2701" y="538"/>
                  </a:lnTo>
                  <a:lnTo>
                    <a:pt x="2615" y="547"/>
                  </a:lnTo>
                  <a:lnTo>
                    <a:pt x="2532" y="559"/>
                  </a:lnTo>
                  <a:lnTo>
                    <a:pt x="2450" y="568"/>
                  </a:lnTo>
                  <a:lnTo>
                    <a:pt x="2369" y="578"/>
                  </a:lnTo>
                  <a:lnTo>
                    <a:pt x="2290" y="587"/>
                  </a:lnTo>
                  <a:lnTo>
                    <a:pt x="2211" y="595"/>
                  </a:lnTo>
                  <a:lnTo>
                    <a:pt x="2135" y="605"/>
                  </a:lnTo>
                  <a:lnTo>
                    <a:pt x="2058" y="614"/>
                  </a:lnTo>
                  <a:lnTo>
                    <a:pt x="1985" y="624"/>
                  </a:lnTo>
                  <a:lnTo>
                    <a:pt x="1912" y="632"/>
                  </a:lnTo>
                  <a:lnTo>
                    <a:pt x="1839" y="641"/>
                  </a:lnTo>
                  <a:lnTo>
                    <a:pt x="1770" y="649"/>
                  </a:lnTo>
                  <a:lnTo>
                    <a:pt x="1701" y="658"/>
                  </a:lnTo>
                  <a:lnTo>
                    <a:pt x="1634" y="666"/>
                  </a:lnTo>
                  <a:lnTo>
                    <a:pt x="1566" y="676"/>
                  </a:lnTo>
                  <a:lnTo>
                    <a:pt x="1501" y="683"/>
                  </a:lnTo>
                  <a:lnTo>
                    <a:pt x="1438" y="691"/>
                  </a:lnTo>
                  <a:lnTo>
                    <a:pt x="1376" y="699"/>
                  </a:lnTo>
                  <a:lnTo>
                    <a:pt x="1315" y="706"/>
                  </a:lnTo>
                  <a:lnTo>
                    <a:pt x="1255" y="714"/>
                  </a:lnTo>
                  <a:lnTo>
                    <a:pt x="1198" y="722"/>
                  </a:lnTo>
                  <a:lnTo>
                    <a:pt x="1140" y="730"/>
                  </a:lnTo>
                  <a:lnTo>
                    <a:pt x="1085" y="737"/>
                  </a:lnTo>
                  <a:lnTo>
                    <a:pt x="1031" y="745"/>
                  </a:lnTo>
                  <a:lnTo>
                    <a:pt x="979" y="753"/>
                  </a:lnTo>
                  <a:lnTo>
                    <a:pt x="927" y="760"/>
                  </a:lnTo>
                  <a:lnTo>
                    <a:pt x="877" y="768"/>
                  </a:lnTo>
                  <a:lnTo>
                    <a:pt x="829" y="776"/>
                  </a:lnTo>
                  <a:lnTo>
                    <a:pt x="789" y="783"/>
                  </a:lnTo>
                  <a:lnTo>
                    <a:pt x="749" y="791"/>
                  </a:lnTo>
                  <a:lnTo>
                    <a:pt x="710" y="799"/>
                  </a:lnTo>
                  <a:lnTo>
                    <a:pt x="672" y="804"/>
                  </a:lnTo>
                  <a:lnTo>
                    <a:pt x="635" y="810"/>
                  </a:lnTo>
                  <a:lnTo>
                    <a:pt x="599" y="816"/>
                  </a:lnTo>
                  <a:lnTo>
                    <a:pt x="562" y="822"/>
                  </a:lnTo>
                  <a:lnTo>
                    <a:pt x="528" y="825"/>
                  </a:lnTo>
                  <a:lnTo>
                    <a:pt x="495" y="829"/>
                  </a:lnTo>
                  <a:lnTo>
                    <a:pt x="463" y="833"/>
                  </a:lnTo>
                  <a:lnTo>
                    <a:pt x="430" y="835"/>
                  </a:lnTo>
                  <a:lnTo>
                    <a:pt x="399" y="839"/>
                  </a:lnTo>
                  <a:lnTo>
                    <a:pt x="369" y="841"/>
                  </a:lnTo>
                  <a:lnTo>
                    <a:pt x="338" y="841"/>
                  </a:lnTo>
                  <a:lnTo>
                    <a:pt x="309" y="843"/>
                  </a:lnTo>
                  <a:lnTo>
                    <a:pt x="282" y="843"/>
                  </a:lnTo>
                  <a:lnTo>
                    <a:pt x="269" y="843"/>
                  </a:lnTo>
                  <a:lnTo>
                    <a:pt x="257" y="841"/>
                  </a:lnTo>
                  <a:lnTo>
                    <a:pt x="246" y="839"/>
                  </a:lnTo>
                  <a:lnTo>
                    <a:pt x="234" y="837"/>
                  </a:lnTo>
                  <a:lnTo>
                    <a:pt x="223" y="833"/>
                  </a:lnTo>
                  <a:lnTo>
                    <a:pt x="209" y="829"/>
                  </a:lnTo>
                  <a:lnTo>
                    <a:pt x="198" y="825"/>
                  </a:lnTo>
                  <a:lnTo>
                    <a:pt x="186" y="822"/>
                  </a:lnTo>
                  <a:lnTo>
                    <a:pt x="175" y="816"/>
                  </a:lnTo>
                  <a:lnTo>
                    <a:pt x="163" y="808"/>
                  </a:lnTo>
                  <a:lnTo>
                    <a:pt x="152" y="802"/>
                  </a:lnTo>
                  <a:lnTo>
                    <a:pt x="138" y="795"/>
                  </a:lnTo>
                  <a:lnTo>
                    <a:pt x="127" y="787"/>
                  </a:lnTo>
                  <a:lnTo>
                    <a:pt x="115" y="777"/>
                  </a:lnTo>
                  <a:lnTo>
                    <a:pt x="104" y="770"/>
                  </a:lnTo>
                  <a:lnTo>
                    <a:pt x="92" y="760"/>
                  </a:lnTo>
                  <a:lnTo>
                    <a:pt x="81" y="749"/>
                  </a:lnTo>
                  <a:lnTo>
                    <a:pt x="69" y="739"/>
                  </a:lnTo>
                  <a:lnTo>
                    <a:pt x="60" y="730"/>
                  </a:lnTo>
                  <a:lnTo>
                    <a:pt x="52" y="720"/>
                  </a:lnTo>
                  <a:lnTo>
                    <a:pt x="42" y="710"/>
                  </a:lnTo>
                  <a:lnTo>
                    <a:pt x="35" y="701"/>
                  </a:lnTo>
                  <a:lnTo>
                    <a:pt x="29" y="689"/>
                  </a:lnTo>
                  <a:lnTo>
                    <a:pt x="23" y="680"/>
                  </a:lnTo>
                  <a:lnTo>
                    <a:pt x="17" y="670"/>
                  </a:lnTo>
                  <a:lnTo>
                    <a:pt x="13" y="660"/>
                  </a:lnTo>
                  <a:lnTo>
                    <a:pt x="10" y="651"/>
                  </a:lnTo>
                  <a:lnTo>
                    <a:pt x="6" y="641"/>
                  </a:lnTo>
                  <a:lnTo>
                    <a:pt x="4" y="632"/>
                  </a:lnTo>
                  <a:lnTo>
                    <a:pt x="2" y="622"/>
                  </a:lnTo>
                  <a:lnTo>
                    <a:pt x="0" y="610"/>
                  </a:lnTo>
                  <a:lnTo>
                    <a:pt x="0" y="601"/>
                  </a:lnTo>
                  <a:lnTo>
                    <a:pt x="2" y="597"/>
                  </a:lnTo>
                  <a:lnTo>
                    <a:pt x="2" y="593"/>
                  </a:lnTo>
                  <a:lnTo>
                    <a:pt x="6" y="589"/>
                  </a:lnTo>
                  <a:lnTo>
                    <a:pt x="10" y="586"/>
                  </a:lnTo>
                  <a:lnTo>
                    <a:pt x="15" y="580"/>
                  </a:lnTo>
                  <a:lnTo>
                    <a:pt x="21" y="576"/>
                  </a:lnTo>
                  <a:lnTo>
                    <a:pt x="29" y="572"/>
                  </a:lnTo>
                  <a:lnTo>
                    <a:pt x="37" y="570"/>
                  </a:lnTo>
                  <a:lnTo>
                    <a:pt x="48" y="566"/>
                  </a:lnTo>
                  <a:lnTo>
                    <a:pt x="58" y="562"/>
                  </a:lnTo>
                  <a:lnTo>
                    <a:pt x="71" y="561"/>
                  </a:lnTo>
                  <a:lnTo>
                    <a:pt x="83" y="557"/>
                  </a:lnTo>
                  <a:lnTo>
                    <a:pt x="98" y="555"/>
                  </a:lnTo>
                  <a:lnTo>
                    <a:pt x="113" y="553"/>
                  </a:lnTo>
                  <a:lnTo>
                    <a:pt x="131" y="551"/>
                  </a:lnTo>
                  <a:lnTo>
                    <a:pt x="148" y="549"/>
                  </a:lnTo>
                  <a:lnTo>
                    <a:pt x="225" y="541"/>
                  </a:lnTo>
                  <a:lnTo>
                    <a:pt x="301" y="536"/>
                  </a:lnTo>
                  <a:lnTo>
                    <a:pt x="382" y="528"/>
                  </a:lnTo>
                  <a:lnTo>
                    <a:pt x="463" y="520"/>
                  </a:lnTo>
                  <a:lnTo>
                    <a:pt x="545" y="513"/>
                  </a:lnTo>
                  <a:lnTo>
                    <a:pt x="630" y="505"/>
                  </a:lnTo>
                  <a:lnTo>
                    <a:pt x="716" y="497"/>
                  </a:lnTo>
                  <a:lnTo>
                    <a:pt x="804" y="490"/>
                  </a:lnTo>
                  <a:lnTo>
                    <a:pt x="893" y="480"/>
                  </a:lnTo>
                  <a:lnTo>
                    <a:pt x="985" y="472"/>
                  </a:lnTo>
                  <a:lnTo>
                    <a:pt x="1077" y="463"/>
                  </a:lnTo>
                  <a:lnTo>
                    <a:pt x="1171" y="453"/>
                  </a:lnTo>
                  <a:lnTo>
                    <a:pt x="1267" y="443"/>
                  </a:lnTo>
                  <a:lnTo>
                    <a:pt x="1363" y="434"/>
                  </a:lnTo>
                  <a:lnTo>
                    <a:pt x="1463" y="424"/>
                  </a:lnTo>
                  <a:lnTo>
                    <a:pt x="1563" y="415"/>
                  </a:lnTo>
                  <a:lnTo>
                    <a:pt x="1664" y="403"/>
                  </a:lnTo>
                  <a:lnTo>
                    <a:pt x="1768" y="392"/>
                  </a:lnTo>
                  <a:lnTo>
                    <a:pt x="1874" y="380"/>
                  </a:lnTo>
                  <a:lnTo>
                    <a:pt x="1979" y="371"/>
                  </a:lnTo>
                  <a:lnTo>
                    <a:pt x="2089" y="357"/>
                  </a:lnTo>
                  <a:lnTo>
                    <a:pt x="2198" y="346"/>
                  </a:lnTo>
                  <a:lnTo>
                    <a:pt x="2309" y="334"/>
                  </a:lnTo>
                  <a:lnTo>
                    <a:pt x="2423" y="321"/>
                  </a:lnTo>
                  <a:lnTo>
                    <a:pt x="2538" y="309"/>
                  </a:lnTo>
                  <a:lnTo>
                    <a:pt x="2653" y="296"/>
                  </a:lnTo>
                  <a:lnTo>
                    <a:pt x="2770" y="282"/>
                  </a:lnTo>
                  <a:lnTo>
                    <a:pt x="2889" y="267"/>
                  </a:lnTo>
                  <a:lnTo>
                    <a:pt x="3010" y="253"/>
                  </a:lnTo>
                  <a:lnTo>
                    <a:pt x="3133" y="240"/>
                  </a:lnTo>
                  <a:lnTo>
                    <a:pt x="3258" y="225"/>
                  </a:lnTo>
                  <a:lnTo>
                    <a:pt x="3382" y="209"/>
                  </a:lnTo>
                  <a:lnTo>
                    <a:pt x="3498" y="192"/>
                  </a:lnTo>
                  <a:lnTo>
                    <a:pt x="3613" y="175"/>
                  </a:lnTo>
                  <a:lnTo>
                    <a:pt x="3726" y="156"/>
                  </a:lnTo>
                  <a:lnTo>
                    <a:pt x="3839" y="136"/>
                  </a:lnTo>
                  <a:lnTo>
                    <a:pt x="3953" y="115"/>
                  </a:lnTo>
                  <a:lnTo>
                    <a:pt x="4062" y="92"/>
                  </a:lnTo>
                  <a:lnTo>
                    <a:pt x="4173" y="69"/>
                  </a:lnTo>
                  <a:lnTo>
                    <a:pt x="4281" y="44"/>
                  </a:lnTo>
                  <a:lnTo>
                    <a:pt x="4304" y="38"/>
                  </a:lnTo>
                  <a:lnTo>
                    <a:pt x="4327" y="33"/>
                  </a:lnTo>
                  <a:lnTo>
                    <a:pt x="4348" y="29"/>
                  </a:lnTo>
                  <a:lnTo>
                    <a:pt x="4369" y="25"/>
                  </a:lnTo>
                  <a:lnTo>
                    <a:pt x="4388" y="19"/>
                  </a:lnTo>
                  <a:lnTo>
                    <a:pt x="4408" y="17"/>
                  </a:lnTo>
                  <a:lnTo>
                    <a:pt x="4427" y="13"/>
                  </a:lnTo>
                  <a:lnTo>
                    <a:pt x="4444" y="10"/>
                  </a:lnTo>
                  <a:lnTo>
                    <a:pt x="4461" y="8"/>
                  </a:lnTo>
                  <a:lnTo>
                    <a:pt x="4479" y="6"/>
                  </a:lnTo>
                  <a:lnTo>
                    <a:pt x="4494" y="4"/>
                  </a:lnTo>
                  <a:lnTo>
                    <a:pt x="4509" y="2"/>
                  </a:lnTo>
                  <a:lnTo>
                    <a:pt x="4523" y="0"/>
                  </a:lnTo>
                  <a:lnTo>
                    <a:pt x="4536" y="0"/>
                  </a:lnTo>
                  <a:lnTo>
                    <a:pt x="4550" y="0"/>
                  </a:lnTo>
                  <a:lnTo>
                    <a:pt x="456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7"/>
            <p:cNvSpPr>
              <a:spLocks/>
            </p:cNvSpPr>
            <p:nvPr/>
          </p:nvSpPr>
          <p:spPr bwMode="auto">
            <a:xfrm>
              <a:off x="5918214" y="5245446"/>
              <a:ext cx="457882" cy="710512"/>
            </a:xfrm>
            <a:custGeom>
              <a:avLst/>
              <a:gdLst>
                <a:gd name="T0" fmla="*/ 19844 w 526"/>
                <a:gd name="T1" fmla="*/ 0 h 904"/>
                <a:gd name="T2" fmla="*/ 27781 w 526"/>
                <a:gd name="T3" fmla="*/ 0 h 904"/>
                <a:gd name="T4" fmla="*/ 38100 w 526"/>
                <a:gd name="T5" fmla="*/ 1591 h 904"/>
                <a:gd name="T6" fmla="*/ 50006 w 526"/>
                <a:gd name="T7" fmla="*/ 4773 h 904"/>
                <a:gd name="T8" fmla="*/ 64294 w 526"/>
                <a:gd name="T9" fmla="*/ 6364 h 904"/>
                <a:gd name="T10" fmla="*/ 87313 w 526"/>
                <a:gd name="T11" fmla="*/ 11933 h 904"/>
                <a:gd name="T12" fmla="*/ 122238 w 526"/>
                <a:gd name="T13" fmla="*/ 24661 h 904"/>
                <a:gd name="T14" fmla="*/ 160338 w 526"/>
                <a:gd name="T15" fmla="*/ 35002 h 904"/>
                <a:gd name="T16" fmla="*/ 195263 w 526"/>
                <a:gd name="T17" fmla="*/ 44548 h 904"/>
                <a:gd name="T18" fmla="*/ 227013 w 526"/>
                <a:gd name="T19" fmla="*/ 53299 h 904"/>
                <a:gd name="T20" fmla="*/ 254794 w 526"/>
                <a:gd name="T21" fmla="*/ 59663 h 904"/>
                <a:gd name="T22" fmla="*/ 278607 w 526"/>
                <a:gd name="T23" fmla="*/ 65232 h 904"/>
                <a:gd name="T24" fmla="*/ 298450 w 526"/>
                <a:gd name="T25" fmla="*/ 68414 h 904"/>
                <a:gd name="T26" fmla="*/ 315119 w 526"/>
                <a:gd name="T27" fmla="*/ 71596 h 904"/>
                <a:gd name="T28" fmla="*/ 329407 w 526"/>
                <a:gd name="T29" fmla="*/ 71596 h 904"/>
                <a:gd name="T30" fmla="*/ 373063 w 526"/>
                <a:gd name="T31" fmla="*/ 395367 h 904"/>
                <a:gd name="T32" fmla="*/ 417513 w 526"/>
                <a:gd name="T33" fmla="*/ 719138 h 904"/>
                <a:gd name="T34" fmla="*/ 397669 w 526"/>
                <a:gd name="T35" fmla="*/ 717547 h 904"/>
                <a:gd name="T36" fmla="*/ 379413 w 526"/>
                <a:gd name="T37" fmla="*/ 714365 h 904"/>
                <a:gd name="T38" fmla="*/ 362744 w 526"/>
                <a:gd name="T39" fmla="*/ 708796 h 904"/>
                <a:gd name="T40" fmla="*/ 347663 w 526"/>
                <a:gd name="T41" fmla="*/ 700841 h 904"/>
                <a:gd name="T42" fmla="*/ 334169 w 526"/>
                <a:gd name="T43" fmla="*/ 690500 h 904"/>
                <a:gd name="T44" fmla="*/ 323057 w 526"/>
                <a:gd name="T45" fmla="*/ 677772 h 904"/>
                <a:gd name="T46" fmla="*/ 312738 w 526"/>
                <a:gd name="T47" fmla="*/ 664248 h 904"/>
                <a:gd name="T48" fmla="*/ 306388 w 526"/>
                <a:gd name="T49" fmla="*/ 647542 h 904"/>
                <a:gd name="T50" fmla="*/ 298450 w 526"/>
                <a:gd name="T51" fmla="*/ 622882 h 904"/>
                <a:gd name="T52" fmla="*/ 289719 w 526"/>
                <a:gd name="T53" fmla="*/ 595834 h 904"/>
                <a:gd name="T54" fmla="*/ 278607 w 526"/>
                <a:gd name="T55" fmla="*/ 567992 h 904"/>
                <a:gd name="T56" fmla="*/ 266700 w 526"/>
                <a:gd name="T57" fmla="*/ 539354 h 904"/>
                <a:gd name="T58" fmla="*/ 253207 w 526"/>
                <a:gd name="T59" fmla="*/ 508329 h 904"/>
                <a:gd name="T60" fmla="*/ 238125 w 526"/>
                <a:gd name="T61" fmla="*/ 476508 h 904"/>
                <a:gd name="T62" fmla="*/ 222250 w 526"/>
                <a:gd name="T63" fmla="*/ 441506 h 904"/>
                <a:gd name="T64" fmla="*/ 205581 w 526"/>
                <a:gd name="T65" fmla="*/ 406504 h 904"/>
                <a:gd name="T66" fmla="*/ 185738 w 526"/>
                <a:gd name="T67" fmla="*/ 369115 h 904"/>
                <a:gd name="T68" fmla="*/ 165894 w 526"/>
                <a:gd name="T69" fmla="*/ 330135 h 904"/>
                <a:gd name="T70" fmla="*/ 146050 w 526"/>
                <a:gd name="T71" fmla="*/ 290360 h 904"/>
                <a:gd name="T72" fmla="*/ 100806 w 526"/>
                <a:gd name="T73" fmla="*/ 204445 h 904"/>
                <a:gd name="T74" fmla="*/ 49213 w 526"/>
                <a:gd name="T75" fmla="*/ 114553 h 904"/>
                <a:gd name="T76" fmla="*/ 16669 w 526"/>
                <a:gd name="T77" fmla="*/ 59663 h 904"/>
                <a:gd name="T78" fmla="*/ 7938 w 526"/>
                <a:gd name="T79" fmla="*/ 45344 h 904"/>
                <a:gd name="T80" fmla="*/ 3175 w 526"/>
                <a:gd name="T81" fmla="*/ 35002 h 904"/>
                <a:gd name="T82" fmla="*/ 0 w 526"/>
                <a:gd name="T83" fmla="*/ 27047 h 904"/>
                <a:gd name="T84" fmla="*/ 0 w 526"/>
                <a:gd name="T85" fmla="*/ 18297 h 904"/>
                <a:gd name="T86" fmla="*/ 1588 w 526"/>
                <a:gd name="T87" fmla="*/ 8751 h 904"/>
                <a:gd name="T88" fmla="*/ 6350 w 526"/>
                <a:gd name="T89" fmla="*/ 3182 h 904"/>
                <a:gd name="T90" fmla="*/ 11906 w 526"/>
                <a:gd name="T91" fmla="*/ 0 h 904"/>
                <a:gd name="T92" fmla="*/ 16669 w 526"/>
                <a:gd name="T93" fmla="*/ 0 h 9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26" h="904">
                  <a:moveTo>
                    <a:pt x="21" y="0"/>
                  </a:moveTo>
                  <a:lnTo>
                    <a:pt x="25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42" y="2"/>
                  </a:lnTo>
                  <a:lnTo>
                    <a:pt x="48" y="2"/>
                  </a:lnTo>
                  <a:lnTo>
                    <a:pt x="56" y="4"/>
                  </a:lnTo>
                  <a:lnTo>
                    <a:pt x="63" y="6"/>
                  </a:lnTo>
                  <a:lnTo>
                    <a:pt x="71" y="6"/>
                  </a:lnTo>
                  <a:lnTo>
                    <a:pt x="81" y="8"/>
                  </a:lnTo>
                  <a:lnTo>
                    <a:pt x="90" y="11"/>
                  </a:lnTo>
                  <a:lnTo>
                    <a:pt x="110" y="15"/>
                  </a:lnTo>
                  <a:lnTo>
                    <a:pt x="131" y="23"/>
                  </a:lnTo>
                  <a:lnTo>
                    <a:pt x="154" y="31"/>
                  </a:lnTo>
                  <a:lnTo>
                    <a:pt x="179" y="36"/>
                  </a:lnTo>
                  <a:lnTo>
                    <a:pt x="202" y="44"/>
                  </a:lnTo>
                  <a:lnTo>
                    <a:pt x="225" y="50"/>
                  </a:lnTo>
                  <a:lnTo>
                    <a:pt x="246" y="56"/>
                  </a:lnTo>
                  <a:lnTo>
                    <a:pt x="267" y="61"/>
                  </a:lnTo>
                  <a:lnTo>
                    <a:pt x="286" y="67"/>
                  </a:lnTo>
                  <a:lnTo>
                    <a:pt x="303" y="71"/>
                  </a:lnTo>
                  <a:lnTo>
                    <a:pt x="321" y="75"/>
                  </a:lnTo>
                  <a:lnTo>
                    <a:pt x="336" y="79"/>
                  </a:lnTo>
                  <a:lnTo>
                    <a:pt x="351" y="82"/>
                  </a:lnTo>
                  <a:lnTo>
                    <a:pt x="365" y="84"/>
                  </a:lnTo>
                  <a:lnTo>
                    <a:pt x="376" y="86"/>
                  </a:lnTo>
                  <a:lnTo>
                    <a:pt x="388" y="88"/>
                  </a:lnTo>
                  <a:lnTo>
                    <a:pt x="397" y="90"/>
                  </a:lnTo>
                  <a:lnTo>
                    <a:pt x="407" y="90"/>
                  </a:lnTo>
                  <a:lnTo>
                    <a:pt x="415" y="90"/>
                  </a:lnTo>
                  <a:lnTo>
                    <a:pt x="442" y="294"/>
                  </a:lnTo>
                  <a:lnTo>
                    <a:pt x="470" y="497"/>
                  </a:lnTo>
                  <a:lnTo>
                    <a:pt x="497" y="701"/>
                  </a:lnTo>
                  <a:lnTo>
                    <a:pt x="526" y="904"/>
                  </a:lnTo>
                  <a:lnTo>
                    <a:pt x="513" y="904"/>
                  </a:lnTo>
                  <a:lnTo>
                    <a:pt x="501" y="902"/>
                  </a:lnTo>
                  <a:lnTo>
                    <a:pt x="490" y="900"/>
                  </a:lnTo>
                  <a:lnTo>
                    <a:pt x="478" y="898"/>
                  </a:lnTo>
                  <a:lnTo>
                    <a:pt x="467" y="894"/>
                  </a:lnTo>
                  <a:lnTo>
                    <a:pt x="457" y="891"/>
                  </a:lnTo>
                  <a:lnTo>
                    <a:pt x="445" y="887"/>
                  </a:lnTo>
                  <a:lnTo>
                    <a:pt x="438" y="881"/>
                  </a:lnTo>
                  <a:lnTo>
                    <a:pt x="428" y="875"/>
                  </a:lnTo>
                  <a:lnTo>
                    <a:pt x="421" y="868"/>
                  </a:lnTo>
                  <a:lnTo>
                    <a:pt x="413" y="860"/>
                  </a:lnTo>
                  <a:lnTo>
                    <a:pt x="407" y="852"/>
                  </a:lnTo>
                  <a:lnTo>
                    <a:pt x="399" y="845"/>
                  </a:lnTo>
                  <a:lnTo>
                    <a:pt x="394" y="835"/>
                  </a:lnTo>
                  <a:lnTo>
                    <a:pt x="390" y="823"/>
                  </a:lnTo>
                  <a:lnTo>
                    <a:pt x="386" y="814"/>
                  </a:lnTo>
                  <a:lnTo>
                    <a:pt x="380" y="798"/>
                  </a:lnTo>
                  <a:lnTo>
                    <a:pt x="376" y="783"/>
                  </a:lnTo>
                  <a:lnTo>
                    <a:pt x="371" y="766"/>
                  </a:lnTo>
                  <a:lnTo>
                    <a:pt x="365" y="749"/>
                  </a:lnTo>
                  <a:lnTo>
                    <a:pt x="357" y="733"/>
                  </a:lnTo>
                  <a:lnTo>
                    <a:pt x="351" y="714"/>
                  </a:lnTo>
                  <a:lnTo>
                    <a:pt x="344" y="697"/>
                  </a:lnTo>
                  <a:lnTo>
                    <a:pt x="336" y="678"/>
                  </a:lnTo>
                  <a:lnTo>
                    <a:pt x="328" y="658"/>
                  </a:lnTo>
                  <a:lnTo>
                    <a:pt x="319" y="639"/>
                  </a:lnTo>
                  <a:lnTo>
                    <a:pt x="309" y="618"/>
                  </a:lnTo>
                  <a:lnTo>
                    <a:pt x="300" y="599"/>
                  </a:lnTo>
                  <a:lnTo>
                    <a:pt x="290" y="578"/>
                  </a:lnTo>
                  <a:lnTo>
                    <a:pt x="280" y="555"/>
                  </a:lnTo>
                  <a:lnTo>
                    <a:pt x="269" y="534"/>
                  </a:lnTo>
                  <a:lnTo>
                    <a:pt x="259" y="511"/>
                  </a:lnTo>
                  <a:lnTo>
                    <a:pt x="248" y="487"/>
                  </a:lnTo>
                  <a:lnTo>
                    <a:pt x="234" y="464"/>
                  </a:lnTo>
                  <a:lnTo>
                    <a:pt x="223" y="439"/>
                  </a:lnTo>
                  <a:lnTo>
                    <a:pt x="209" y="415"/>
                  </a:lnTo>
                  <a:lnTo>
                    <a:pt x="198" y="390"/>
                  </a:lnTo>
                  <a:lnTo>
                    <a:pt x="184" y="365"/>
                  </a:lnTo>
                  <a:lnTo>
                    <a:pt x="156" y="313"/>
                  </a:lnTo>
                  <a:lnTo>
                    <a:pt x="127" y="257"/>
                  </a:lnTo>
                  <a:lnTo>
                    <a:pt x="94" y="201"/>
                  </a:lnTo>
                  <a:lnTo>
                    <a:pt x="62" y="144"/>
                  </a:lnTo>
                  <a:lnTo>
                    <a:pt x="29" y="82"/>
                  </a:lnTo>
                  <a:lnTo>
                    <a:pt x="21" y="75"/>
                  </a:lnTo>
                  <a:lnTo>
                    <a:pt x="15" y="65"/>
                  </a:lnTo>
                  <a:lnTo>
                    <a:pt x="10" y="57"/>
                  </a:lnTo>
                  <a:lnTo>
                    <a:pt x="6" y="52"/>
                  </a:lnTo>
                  <a:lnTo>
                    <a:pt x="4" y="44"/>
                  </a:lnTo>
                  <a:lnTo>
                    <a:pt x="2" y="38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6" y="6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5" y="0"/>
                  </a:lnTo>
                  <a:lnTo>
                    <a:pt x="2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3184525" y="5056188"/>
              <a:ext cx="3186112" cy="519112"/>
            </a:xfrm>
            <a:custGeom>
              <a:avLst/>
              <a:gdLst>
                <a:gd name="T0" fmla="*/ 2812256 w 4014"/>
                <a:gd name="T1" fmla="*/ 3170 h 655"/>
                <a:gd name="T2" fmla="*/ 2873375 w 4014"/>
                <a:gd name="T3" fmla="*/ 16643 h 655"/>
                <a:gd name="T4" fmla="*/ 2944018 w 4014"/>
                <a:gd name="T5" fmla="*/ 42797 h 655"/>
                <a:gd name="T6" fmla="*/ 3025775 w 4014"/>
                <a:gd name="T7" fmla="*/ 79254 h 655"/>
                <a:gd name="T8" fmla="*/ 3094831 w 4014"/>
                <a:gd name="T9" fmla="*/ 126013 h 655"/>
                <a:gd name="T10" fmla="*/ 3143250 w 4014"/>
                <a:gd name="T11" fmla="*/ 171981 h 655"/>
                <a:gd name="T12" fmla="*/ 3172618 w 4014"/>
                <a:gd name="T13" fmla="*/ 213193 h 655"/>
                <a:gd name="T14" fmla="*/ 3186112 w 4014"/>
                <a:gd name="T15" fmla="*/ 248064 h 655"/>
                <a:gd name="T16" fmla="*/ 3181350 w 4014"/>
                <a:gd name="T17" fmla="*/ 281351 h 655"/>
                <a:gd name="T18" fmla="*/ 3161506 w 4014"/>
                <a:gd name="T19" fmla="*/ 305919 h 655"/>
                <a:gd name="T20" fmla="*/ 3124993 w 4014"/>
                <a:gd name="T21" fmla="*/ 320978 h 655"/>
                <a:gd name="T22" fmla="*/ 3073400 w 4014"/>
                <a:gd name="T23" fmla="*/ 328903 h 655"/>
                <a:gd name="T24" fmla="*/ 2870200 w 4014"/>
                <a:gd name="T25" fmla="*/ 330488 h 655"/>
                <a:gd name="T26" fmla="*/ 2631281 w 4014"/>
                <a:gd name="T27" fmla="*/ 337621 h 655"/>
                <a:gd name="T28" fmla="*/ 2402681 w 4014"/>
                <a:gd name="T29" fmla="*/ 351887 h 655"/>
                <a:gd name="T30" fmla="*/ 2185987 w 4014"/>
                <a:gd name="T31" fmla="*/ 370908 h 655"/>
                <a:gd name="T32" fmla="*/ 1900237 w 4014"/>
                <a:gd name="T33" fmla="*/ 395476 h 655"/>
                <a:gd name="T34" fmla="*/ 1622425 w 4014"/>
                <a:gd name="T35" fmla="*/ 418460 h 655"/>
                <a:gd name="T36" fmla="*/ 1388269 w 4014"/>
                <a:gd name="T37" fmla="*/ 438273 h 655"/>
                <a:gd name="T38" fmla="*/ 1193006 w 4014"/>
                <a:gd name="T39" fmla="*/ 453331 h 655"/>
                <a:gd name="T40" fmla="*/ 1040606 w 4014"/>
                <a:gd name="T41" fmla="*/ 466012 h 655"/>
                <a:gd name="T42" fmla="*/ 927894 w 4014"/>
                <a:gd name="T43" fmla="*/ 474730 h 655"/>
                <a:gd name="T44" fmla="*/ 856456 w 4014"/>
                <a:gd name="T45" fmla="*/ 481070 h 655"/>
                <a:gd name="T46" fmla="*/ 825500 w 4014"/>
                <a:gd name="T47" fmla="*/ 484240 h 655"/>
                <a:gd name="T48" fmla="*/ 696119 w 4014"/>
                <a:gd name="T49" fmla="*/ 496128 h 655"/>
                <a:gd name="T50" fmla="*/ 545306 w 4014"/>
                <a:gd name="T51" fmla="*/ 508016 h 655"/>
                <a:gd name="T52" fmla="*/ 414337 w 4014"/>
                <a:gd name="T53" fmla="*/ 515942 h 655"/>
                <a:gd name="T54" fmla="*/ 303212 w 4014"/>
                <a:gd name="T55" fmla="*/ 519112 h 655"/>
                <a:gd name="T56" fmla="*/ 222250 w 4014"/>
                <a:gd name="T57" fmla="*/ 517527 h 655"/>
                <a:gd name="T58" fmla="*/ 156369 w 4014"/>
                <a:gd name="T59" fmla="*/ 508016 h 655"/>
                <a:gd name="T60" fmla="*/ 103187 w 4014"/>
                <a:gd name="T61" fmla="*/ 491373 h 655"/>
                <a:gd name="T62" fmla="*/ 63500 w 4014"/>
                <a:gd name="T63" fmla="*/ 466805 h 655"/>
                <a:gd name="T64" fmla="*/ 36512 w 4014"/>
                <a:gd name="T65" fmla="*/ 436688 h 655"/>
                <a:gd name="T66" fmla="*/ 16669 w 4014"/>
                <a:gd name="T67" fmla="*/ 404987 h 655"/>
                <a:gd name="T68" fmla="*/ 5556 w 4014"/>
                <a:gd name="T69" fmla="*/ 375663 h 655"/>
                <a:gd name="T70" fmla="*/ 0 w 4014"/>
                <a:gd name="T71" fmla="*/ 347131 h 655"/>
                <a:gd name="T72" fmla="*/ 3175 w 4014"/>
                <a:gd name="T73" fmla="*/ 313845 h 655"/>
                <a:gd name="T74" fmla="*/ 16669 w 4014"/>
                <a:gd name="T75" fmla="*/ 284521 h 655"/>
                <a:gd name="T76" fmla="*/ 41275 w 4014"/>
                <a:gd name="T77" fmla="*/ 264707 h 655"/>
                <a:gd name="T78" fmla="*/ 77787 w 4014"/>
                <a:gd name="T79" fmla="*/ 257575 h 655"/>
                <a:gd name="T80" fmla="*/ 488950 w 4014"/>
                <a:gd name="T81" fmla="*/ 236176 h 655"/>
                <a:gd name="T82" fmla="*/ 1004094 w 4014"/>
                <a:gd name="T83" fmla="*/ 198134 h 655"/>
                <a:gd name="T84" fmla="*/ 1500981 w 4014"/>
                <a:gd name="T85" fmla="*/ 147412 h 655"/>
                <a:gd name="T86" fmla="*/ 1977231 w 4014"/>
                <a:gd name="T87" fmla="*/ 84009 h 655"/>
                <a:gd name="T88" fmla="*/ 2185987 w 4014"/>
                <a:gd name="T89" fmla="*/ 54685 h 655"/>
                <a:gd name="T90" fmla="*/ 2300287 w 4014"/>
                <a:gd name="T91" fmla="*/ 41212 h 655"/>
                <a:gd name="T92" fmla="*/ 2405856 w 4014"/>
                <a:gd name="T93" fmla="*/ 29324 h 655"/>
                <a:gd name="T94" fmla="*/ 2498725 w 4014"/>
                <a:gd name="T95" fmla="*/ 19813 h 655"/>
                <a:gd name="T96" fmla="*/ 2581275 w 4014"/>
                <a:gd name="T97" fmla="*/ 11888 h 655"/>
                <a:gd name="T98" fmla="*/ 2652712 w 4014"/>
                <a:gd name="T99" fmla="*/ 6340 h 655"/>
                <a:gd name="T100" fmla="*/ 2713831 w 4014"/>
                <a:gd name="T101" fmla="*/ 1585 h 655"/>
                <a:gd name="T102" fmla="*/ 2763837 w 4014"/>
                <a:gd name="T103" fmla="*/ 0 h 65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014" h="655">
                  <a:moveTo>
                    <a:pt x="3495" y="0"/>
                  </a:moveTo>
                  <a:lnTo>
                    <a:pt x="3511" y="0"/>
                  </a:lnTo>
                  <a:lnTo>
                    <a:pt x="3526" y="2"/>
                  </a:lnTo>
                  <a:lnTo>
                    <a:pt x="3543" y="4"/>
                  </a:lnTo>
                  <a:lnTo>
                    <a:pt x="3561" y="8"/>
                  </a:lnTo>
                  <a:lnTo>
                    <a:pt x="3580" y="12"/>
                  </a:lnTo>
                  <a:lnTo>
                    <a:pt x="3599" y="15"/>
                  </a:lnTo>
                  <a:lnTo>
                    <a:pt x="3620" y="21"/>
                  </a:lnTo>
                  <a:lnTo>
                    <a:pt x="3641" y="29"/>
                  </a:lnTo>
                  <a:lnTo>
                    <a:pt x="3662" y="37"/>
                  </a:lnTo>
                  <a:lnTo>
                    <a:pt x="3686" y="44"/>
                  </a:lnTo>
                  <a:lnTo>
                    <a:pt x="3709" y="54"/>
                  </a:lnTo>
                  <a:lnTo>
                    <a:pt x="3734" y="63"/>
                  </a:lnTo>
                  <a:lnTo>
                    <a:pt x="3758" y="75"/>
                  </a:lnTo>
                  <a:lnTo>
                    <a:pt x="3785" y="86"/>
                  </a:lnTo>
                  <a:lnTo>
                    <a:pt x="3812" y="100"/>
                  </a:lnTo>
                  <a:lnTo>
                    <a:pt x="3839" y="113"/>
                  </a:lnTo>
                  <a:lnTo>
                    <a:pt x="3860" y="129"/>
                  </a:lnTo>
                  <a:lnTo>
                    <a:pt x="3879" y="144"/>
                  </a:lnTo>
                  <a:lnTo>
                    <a:pt x="3899" y="159"/>
                  </a:lnTo>
                  <a:lnTo>
                    <a:pt x="3916" y="175"/>
                  </a:lnTo>
                  <a:lnTo>
                    <a:pt x="3931" y="188"/>
                  </a:lnTo>
                  <a:lnTo>
                    <a:pt x="3947" y="204"/>
                  </a:lnTo>
                  <a:lnTo>
                    <a:pt x="3960" y="217"/>
                  </a:lnTo>
                  <a:lnTo>
                    <a:pt x="3972" y="230"/>
                  </a:lnTo>
                  <a:lnTo>
                    <a:pt x="3981" y="244"/>
                  </a:lnTo>
                  <a:lnTo>
                    <a:pt x="3991" y="255"/>
                  </a:lnTo>
                  <a:lnTo>
                    <a:pt x="3997" y="269"/>
                  </a:lnTo>
                  <a:lnTo>
                    <a:pt x="4004" y="280"/>
                  </a:lnTo>
                  <a:lnTo>
                    <a:pt x="4008" y="292"/>
                  </a:lnTo>
                  <a:lnTo>
                    <a:pt x="4012" y="303"/>
                  </a:lnTo>
                  <a:lnTo>
                    <a:pt x="4014" y="313"/>
                  </a:lnTo>
                  <a:lnTo>
                    <a:pt x="4014" y="325"/>
                  </a:lnTo>
                  <a:lnTo>
                    <a:pt x="4014" y="334"/>
                  </a:lnTo>
                  <a:lnTo>
                    <a:pt x="4012" y="346"/>
                  </a:lnTo>
                  <a:lnTo>
                    <a:pt x="4008" y="355"/>
                  </a:lnTo>
                  <a:lnTo>
                    <a:pt x="4004" y="363"/>
                  </a:lnTo>
                  <a:lnTo>
                    <a:pt x="3998" y="373"/>
                  </a:lnTo>
                  <a:lnTo>
                    <a:pt x="3991" y="378"/>
                  </a:lnTo>
                  <a:lnTo>
                    <a:pt x="3983" y="386"/>
                  </a:lnTo>
                  <a:lnTo>
                    <a:pt x="3973" y="392"/>
                  </a:lnTo>
                  <a:lnTo>
                    <a:pt x="3962" y="397"/>
                  </a:lnTo>
                  <a:lnTo>
                    <a:pt x="3950" y="401"/>
                  </a:lnTo>
                  <a:lnTo>
                    <a:pt x="3937" y="405"/>
                  </a:lnTo>
                  <a:lnTo>
                    <a:pt x="3922" y="409"/>
                  </a:lnTo>
                  <a:lnTo>
                    <a:pt x="3906" y="411"/>
                  </a:lnTo>
                  <a:lnTo>
                    <a:pt x="3889" y="413"/>
                  </a:lnTo>
                  <a:lnTo>
                    <a:pt x="3872" y="415"/>
                  </a:lnTo>
                  <a:lnTo>
                    <a:pt x="3853" y="415"/>
                  </a:lnTo>
                  <a:lnTo>
                    <a:pt x="3772" y="415"/>
                  </a:lnTo>
                  <a:lnTo>
                    <a:pt x="3693" y="415"/>
                  </a:lnTo>
                  <a:lnTo>
                    <a:pt x="3616" y="417"/>
                  </a:lnTo>
                  <a:lnTo>
                    <a:pt x="3540" y="419"/>
                  </a:lnTo>
                  <a:lnTo>
                    <a:pt x="3463" y="420"/>
                  </a:lnTo>
                  <a:lnTo>
                    <a:pt x="3388" y="422"/>
                  </a:lnTo>
                  <a:lnTo>
                    <a:pt x="3315" y="426"/>
                  </a:lnTo>
                  <a:lnTo>
                    <a:pt x="3242" y="430"/>
                  </a:lnTo>
                  <a:lnTo>
                    <a:pt x="3169" y="434"/>
                  </a:lnTo>
                  <a:lnTo>
                    <a:pt x="3098" y="440"/>
                  </a:lnTo>
                  <a:lnTo>
                    <a:pt x="3027" y="444"/>
                  </a:lnTo>
                  <a:lnTo>
                    <a:pt x="2958" y="449"/>
                  </a:lnTo>
                  <a:lnTo>
                    <a:pt x="2889" y="455"/>
                  </a:lnTo>
                  <a:lnTo>
                    <a:pt x="2822" y="461"/>
                  </a:lnTo>
                  <a:lnTo>
                    <a:pt x="2754" y="468"/>
                  </a:lnTo>
                  <a:lnTo>
                    <a:pt x="2687" y="474"/>
                  </a:lnTo>
                  <a:lnTo>
                    <a:pt x="2586" y="484"/>
                  </a:lnTo>
                  <a:lnTo>
                    <a:pt x="2488" y="492"/>
                  </a:lnTo>
                  <a:lnTo>
                    <a:pt x="2394" y="499"/>
                  </a:lnTo>
                  <a:lnTo>
                    <a:pt x="2301" y="507"/>
                  </a:lnTo>
                  <a:lnTo>
                    <a:pt x="2211" y="515"/>
                  </a:lnTo>
                  <a:lnTo>
                    <a:pt x="2127" y="522"/>
                  </a:lnTo>
                  <a:lnTo>
                    <a:pt x="2044" y="528"/>
                  </a:lnTo>
                  <a:lnTo>
                    <a:pt x="1966" y="536"/>
                  </a:lnTo>
                  <a:lnTo>
                    <a:pt x="1891" y="541"/>
                  </a:lnTo>
                  <a:lnTo>
                    <a:pt x="1818" y="547"/>
                  </a:lnTo>
                  <a:lnTo>
                    <a:pt x="1749" y="553"/>
                  </a:lnTo>
                  <a:lnTo>
                    <a:pt x="1681" y="559"/>
                  </a:lnTo>
                  <a:lnTo>
                    <a:pt x="1620" y="563"/>
                  </a:lnTo>
                  <a:lnTo>
                    <a:pt x="1560" y="568"/>
                  </a:lnTo>
                  <a:lnTo>
                    <a:pt x="1503" y="572"/>
                  </a:lnTo>
                  <a:lnTo>
                    <a:pt x="1451" y="578"/>
                  </a:lnTo>
                  <a:lnTo>
                    <a:pt x="1401" y="582"/>
                  </a:lnTo>
                  <a:lnTo>
                    <a:pt x="1353" y="586"/>
                  </a:lnTo>
                  <a:lnTo>
                    <a:pt x="1311" y="588"/>
                  </a:lnTo>
                  <a:lnTo>
                    <a:pt x="1271" y="591"/>
                  </a:lnTo>
                  <a:lnTo>
                    <a:pt x="1234" y="595"/>
                  </a:lnTo>
                  <a:lnTo>
                    <a:pt x="1200" y="597"/>
                  </a:lnTo>
                  <a:lnTo>
                    <a:pt x="1169" y="599"/>
                  </a:lnTo>
                  <a:lnTo>
                    <a:pt x="1142" y="603"/>
                  </a:lnTo>
                  <a:lnTo>
                    <a:pt x="1117" y="605"/>
                  </a:lnTo>
                  <a:lnTo>
                    <a:pt x="1096" y="605"/>
                  </a:lnTo>
                  <a:lnTo>
                    <a:pt x="1079" y="607"/>
                  </a:lnTo>
                  <a:lnTo>
                    <a:pt x="1065" y="609"/>
                  </a:lnTo>
                  <a:lnTo>
                    <a:pt x="1054" y="609"/>
                  </a:lnTo>
                  <a:lnTo>
                    <a:pt x="1046" y="611"/>
                  </a:lnTo>
                  <a:lnTo>
                    <a:pt x="1040" y="611"/>
                  </a:lnTo>
                  <a:lnTo>
                    <a:pt x="1038" y="611"/>
                  </a:lnTo>
                  <a:lnTo>
                    <a:pt x="983" y="616"/>
                  </a:lnTo>
                  <a:lnTo>
                    <a:pt x="929" y="620"/>
                  </a:lnTo>
                  <a:lnTo>
                    <a:pt x="877" y="626"/>
                  </a:lnTo>
                  <a:lnTo>
                    <a:pt x="827" y="630"/>
                  </a:lnTo>
                  <a:lnTo>
                    <a:pt x="779" y="634"/>
                  </a:lnTo>
                  <a:lnTo>
                    <a:pt x="731" y="637"/>
                  </a:lnTo>
                  <a:lnTo>
                    <a:pt x="687" y="641"/>
                  </a:lnTo>
                  <a:lnTo>
                    <a:pt x="643" y="645"/>
                  </a:lnTo>
                  <a:lnTo>
                    <a:pt x="601" y="647"/>
                  </a:lnTo>
                  <a:lnTo>
                    <a:pt x="560" y="649"/>
                  </a:lnTo>
                  <a:lnTo>
                    <a:pt x="522" y="651"/>
                  </a:lnTo>
                  <a:lnTo>
                    <a:pt x="484" y="653"/>
                  </a:lnTo>
                  <a:lnTo>
                    <a:pt x="449" y="653"/>
                  </a:lnTo>
                  <a:lnTo>
                    <a:pt x="414" y="655"/>
                  </a:lnTo>
                  <a:lnTo>
                    <a:pt x="382" y="655"/>
                  </a:lnTo>
                  <a:lnTo>
                    <a:pt x="351" y="655"/>
                  </a:lnTo>
                  <a:lnTo>
                    <a:pt x="326" y="655"/>
                  </a:lnTo>
                  <a:lnTo>
                    <a:pt x="303" y="655"/>
                  </a:lnTo>
                  <a:lnTo>
                    <a:pt x="280" y="653"/>
                  </a:lnTo>
                  <a:lnTo>
                    <a:pt x="257" y="651"/>
                  </a:lnTo>
                  <a:lnTo>
                    <a:pt x="236" y="649"/>
                  </a:lnTo>
                  <a:lnTo>
                    <a:pt x="217" y="645"/>
                  </a:lnTo>
                  <a:lnTo>
                    <a:pt x="197" y="641"/>
                  </a:lnTo>
                  <a:lnTo>
                    <a:pt x="178" y="637"/>
                  </a:lnTo>
                  <a:lnTo>
                    <a:pt x="161" y="634"/>
                  </a:lnTo>
                  <a:lnTo>
                    <a:pt x="146" y="628"/>
                  </a:lnTo>
                  <a:lnTo>
                    <a:pt x="130" y="620"/>
                  </a:lnTo>
                  <a:lnTo>
                    <a:pt x="117" y="614"/>
                  </a:lnTo>
                  <a:lnTo>
                    <a:pt x="103" y="607"/>
                  </a:lnTo>
                  <a:lnTo>
                    <a:pt x="92" y="599"/>
                  </a:lnTo>
                  <a:lnTo>
                    <a:pt x="80" y="589"/>
                  </a:lnTo>
                  <a:lnTo>
                    <a:pt x="71" y="580"/>
                  </a:lnTo>
                  <a:lnTo>
                    <a:pt x="61" y="570"/>
                  </a:lnTo>
                  <a:lnTo>
                    <a:pt x="54" y="561"/>
                  </a:lnTo>
                  <a:lnTo>
                    <a:pt x="46" y="551"/>
                  </a:lnTo>
                  <a:lnTo>
                    <a:pt x="38" y="540"/>
                  </a:lnTo>
                  <a:lnTo>
                    <a:pt x="32" y="530"/>
                  </a:lnTo>
                  <a:lnTo>
                    <a:pt x="27" y="520"/>
                  </a:lnTo>
                  <a:lnTo>
                    <a:pt x="21" y="511"/>
                  </a:lnTo>
                  <a:lnTo>
                    <a:pt x="17" y="501"/>
                  </a:lnTo>
                  <a:lnTo>
                    <a:pt x="13" y="492"/>
                  </a:lnTo>
                  <a:lnTo>
                    <a:pt x="9" y="484"/>
                  </a:lnTo>
                  <a:lnTo>
                    <a:pt x="7" y="474"/>
                  </a:lnTo>
                  <a:lnTo>
                    <a:pt x="4" y="465"/>
                  </a:lnTo>
                  <a:lnTo>
                    <a:pt x="2" y="455"/>
                  </a:lnTo>
                  <a:lnTo>
                    <a:pt x="2" y="447"/>
                  </a:lnTo>
                  <a:lnTo>
                    <a:pt x="0" y="438"/>
                  </a:lnTo>
                  <a:lnTo>
                    <a:pt x="0" y="430"/>
                  </a:lnTo>
                  <a:lnTo>
                    <a:pt x="0" y="417"/>
                  </a:lnTo>
                  <a:lnTo>
                    <a:pt x="2" y="405"/>
                  </a:lnTo>
                  <a:lnTo>
                    <a:pt x="4" y="396"/>
                  </a:lnTo>
                  <a:lnTo>
                    <a:pt x="7" y="384"/>
                  </a:lnTo>
                  <a:lnTo>
                    <a:pt x="11" y="374"/>
                  </a:lnTo>
                  <a:lnTo>
                    <a:pt x="15" y="367"/>
                  </a:lnTo>
                  <a:lnTo>
                    <a:pt x="21" y="359"/>
                  </a:lnTo>
                  <a:lnTo>
                    <a:pt x="27" y="351"/>
                  </a:lnTo>
                  <a:lnTo>
                    <a:pt x="34" y="346"/>
                  </a:lnTo>
                  <a:lnTo>
                    <a:pt x="44" y="340"/>
                  </a:lnTo>
                  <a:lnTo>
                    <a:pt x="52" y="334"/>
                  </a:lnTo>
                  <a:lnTo>
                    <a:pt x="63" y="330"/>
                  </a:lnTo>
                  <a:lnTo>
                    <a:pt x="73" y="328"/>
                  </a:lnTo>
                  <a:lnTo>
                    <a:pt x="86" y="326"/>
                  </a:lnTo>
                  <a:lnTo>
                    <a:pt x="98" y="325"/>
                  </a:lnTo>
                  <a:lnTo>
                    <a:pt x="113" y="325"/>
                  </a:lnTo>
                  <a:lnTo>
                    <a:pt x="282" y="317"/>
                  </a:lnTo>
                  <a:lnTo>
                    <a:pt x="449" y="307"/>
                  </a:lnTo>
                  <a:lnTo>
                    <a:pt x="616" y="298"/>
                  </a:lnTo>
                  <a:lnTo>
                    <a:pt x="779" y="288"/>
                  </a:lnTo>
                  <a:lnTo>
                    <a:pt x="942" y="277"/>
                  </a:lnTo>
                  <a:lnTo>
                    <a:pt x="1104" y="263"/>
                  </a:lnTo>
                  <a:lnTo>
                    <a:pt x="1265" y="250"/>
                  </a:lnTo>
                  <a:lnTo>
                    <a:pt x="1424" y="236"/>
                  </a:lnTo>
                  <a:lnTo>
                    <a:pt x="1580" y="219"/>
                  </a:lnTo>
                  <a:lnTo>
                    <a:pt x="1737" y="204"/>
                  </a:lnTo>
                  <a:lnTo>
                    <a:pt x="1891" y="186"/>
                  </a:lnTo>
                  <a:lnTo>
                    <a:pt x="2042" y="167"/>
                  </a:lnTo>
                  <a:lnTo>
                    <a:pt x="2194" y="148"/>
                  </a:lnTo>
                  <a:lnTo>
                    <a:pt x="2344" y="127"/>
                  </a:lnTo>
                  <a:lnTo>
                    <a:pt x="2491" y="106"/>
                  </a:lnTo>
                  <a:lnTo>
                    <a:pt x="2639" y="83"/>
                  </a:lnTo>
                  <a:lnTo>
                    <a:pt x="2678" y="79"/>
                  </a:lnTo>
                  <a:lnTo>
                    <a:pt x="2718" y="73"/>
                  </a:lnTo>
                  <a:lnTo>
                    <a:pt x="2754" y="69"/>
                  </a:lnTo>
                  <a:lnTo>
                    <a:pt x="2793" y="63"/>
                  </a:lnTo>
                  <a:lnTo>
                    <a:pt x="2829" y="60"/>
                  </a:lnTo>
                  <a:lnTo>
                    <a:pt x="2864" y="56"/>
                  </a:lnTo>
                  <a:lnTo>
                    <a:pt x="2898" y="52"/>
                  </a:lnTo>
                  <a:lnTo>
                    <a:pt x="2933" y="48"/>
                  </a:lnTo>
                  <a:lnTo>
                    <a:pt x="2966" y="44"/>
                  </a:lnTo>
                  <a:lnTo>
                    <a:pt x="2998" y="40"/>
                  </a:lnTo>
                  <a:lnTo>
                    <a:pt x="3031" y="37"/>
                  </a:lnTo>
                  <a:lnTo>
                    <a:pt x="3060" y="33"/>
                  </a:lnTo>
                  <a:lnTo>
                    <a:pt x="3090" y="31"/>
                  </a:lnTo>
                  <a:lnTo>
                    <a:pt x="3119" y="27"/>
                  </a:lnTo>
                  <a:lnTo>
                    <a:pt x="3148" y="25"/>
                  </a:lnTo>
                  <a:lnTo>
                    <a:pt x="3175" y="21"/>
                  </a:lnTo>
                  <a:lnTo>
                    <a:pt x="3202" y="19"/>
                  </a:lnTo>
                  <a:lnTo>
                    <a:pt x="3227" y="17"/>
                  </a:lnTo>
                  <a:lnTo>
                    <a:pt x="3252" y="15"/>
                  </a:lnTo>
                  <a:lnTo>
                    <a:pt x="3275" y="12"/>
                  </a:lnTo>
                  <a:lnTo>
                    <a:pt x="3298" y="12"/>
                  </a:lnTo>
                  <a:lnTo>
                    <a:pt x="3321" y="10"/>
                  </a:lnTo>
                  <a:lnTo>
                    <a:pt x="3342" y="8"/>
                  </a:lnTo>
                  <a:lnTo>
                    <a:pt x="3363" y="6"/>
                  </a:lnTo>
                  <a:lnTo>
                    <a:pt x="3382" y="4"/>
                  </a:lnTo>
                  <a:lnTo>
                    <a:pt x="3399" y="4"/>
                  </a:lnTo>
                  <a:lnTo>
                    <a:pt x="3419" y="2"/>
                  </a:lnTo>
                  <a:lnTo>
                    <a:pt x="3436" y="2"/>
                  </a:lnTo>
                  <a:lnTo>
                    <a:pt x="3451" y="2"/>
                  </a:lnTo>
                  <a:lnTo>
                    <a:pt x="3467" y="0"/>
                  </a:lnTo>
                  <a:lnTo>
                    <a:pt x="3482" y="0"/>
                  </a:lnTo>
                  <a:lnTo>
                    <a:pt x="349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971800" y="1143000"/>
            <a:ext cx="1293813" cy="1295400"/>
            <a:chOff x="3659187" y="2057400"/>
            <a:chExt cx="2444750" cy="2603500"/>
          </a:xfrm>
          <a:solidFill>
            <a:schemeClr val="tx1"/>
          </a:solidFill>
        </p:grpSpPr>
        <p:sp>
          <p:nvSpPr>
            <p:cNvPr id="14" name="Freeform 28"/>
            <p:cNvSpPr>
              <a:spLocks/>
            </p:cNvSpPr>
            <p:nvPr/>
          </p:nvSpPr>
          <p:spPr bwMode="auto">
            <a:xfrm>
              <a:off x="3659187" y="2128838"/>
              <a:ext cx="779463" cy="2532062"/>
            </a:xfrm>
            <a:custGeom>
              <a:avLst/>
              <a:gdLst>
                <a:gd name="T0" fmla="*/ 456735 w 983"/>
                <a:gd name="T1" fmla="*/ 7935 h 3191"/>
                <a:gd name="T2" fmla="*/ 536029 w 983"/>
                <a:gd name="T3" fmla="*/ 38088 h 3191"/>
                <a:gd name="T4" fmla="*/ 624046 w 983"/>
                <a:gd name="T5" fmla="*/ 92046 h 3191"/>
                <a:gd name="T6" fmla="*/ 701755 w 983"/>
                <a:gd name="T7" fmla="*/ 149972 h 3191"/>
                <a:gd name="T8" fmla="*/ 748538 w 983"/>
                <a:gd name="T9" fmla="*/ 199962 h 3191"/>
                <a:gd name="T10" fmla="*/ 774705 w 983"/>
                <a:gd name="T11" fmla="*/ 249953 h 3191"/>
                <a:gd name="T12" fmla="*/ 777877 w 983"/>
                <a:gd name="T13" fmla="*/ 302324 h 3191"/>
                <a:gd name="T14" fmla="*/ 762811 w 983"/>
                <a:gd name="T15" fmla="*/ 387229 h 3191"/>
                <a:gd name="T16" fmla="*/ 746952 w 983"/>
                <a:gd name="T17" fmla="*/ 537994 h 3191"/>
                <a:gd name="T18" fmla="*/ 742988 w 983"/>
                <a:gd name="T19" fmla="*/ 757794 h 3191"/>
                <a:gd name="T20" fmla="*/ 736644 w 983"/>
                <a:gd name="T21" fmla="*/ 999811 h 3191"/>
                <a:gd name="T22" fmla="*/ 724750 w 983"/>
                <a:gd name="T23" fmla="*/ 1215644 h 3191"/>
                <a:gd name="T24" fmla="*/ 708891 w 983"/>
                <a:gd name="T25" fmla="*/ 1402910 h 3191"/>
                <a:gd name="T26" fmla="*/ 689067 w 983"/>
                <a:gd name="T27" fmla="*/ 1563197 h 3191"/>
                <a:gd name="T28" fmla="*/ 666865 w 983"/>
                <a:gd name="T29" fmla="*/ 1694125 h 3191"/>
                <a:gd name="T30" fmla="*/ 631183 w 983"/>
                <a:gd name="T31" fmla="*/ 1826640 h 3191"/>
                <a:gd name="T32" fmla="*/ 547924 w 983"/>
                <a:gd name="T33" fmla="*/ 2036917 h 3191"/>
                <a:gd name="T34" fmla="*/ 444048 w 983"/>
                <a:gd name="T35" fmla="*/ 2212281 h 3191"/>
                <a:gd name="T36" fmla="*/ 322728 w 983"/>
                <a:gd name="T37" fmla="*/ 2353524 h 3191"/>
                <a:gd name="T38" fmla="*/ 215681 w 983"/>
                <a:gd name="T39" fmla="*/ 2440809 h 3191"/>
                <a:gd name="T40" fmla="*/ 132421 w 983"/>
                <a:gd name="T41" fmla="*/ 2498735 h 3191"/>
                <a:gd name="T42" fmla="*/ 71365 w 983"/>
                <a:gd name="T43" fmla="*/ 2528888 h 3191"/>
                <a:gd name="T44" fmla="*/ 34889 w 983"/>
                <a:gd name="T45" fmla="*/ 2532062 h 3191"/>
                <a:gd name="T46" fmla="*/ 11894 w 983"/>
                <a:gd name="T47" fmla="*/ 2527301 h 3191"/>
                <a:gd name="T48" fmla="*/ 1586 w 983"/>
                <a:gd name="T49" fmla="*/ 2518572 h 3191"/>
                <a:gd name="T50" fmla="*/ 1586 w 983"/>
                <a:gd name="T51" fmla="*/ 2512224 h 3191"/>
                <a:gd name="T52" fmla="*/ 8722 w 983"/>
                <a:gd name="T53" fmla="*/ 2501909 h 3191"/>
                <a:gd name="T54" fmla="*/ 24581 w 983"/>
                <a:gd name="T55" fmla="*/ 2478897 h 3191"/>
                <a:gd name="T56" fmla="*/ 83259 w 983"/>
                <a:gd name="T57" fmla="*/ 2399547 h 3191"/>
                <a:gd name="T58" fmla="*/ 187135 w 983"/>
                <a:gd name="T59" fmla="*/ 2222597 h 3191"/>
                <a:gd name="T60" fmla="*/ 276737 w 983"/>
                <a:gd name="T61" fmla="*/ 2010732 h 3191"/>
                <a:gd name="T62" fmla="*/ 349688 w 983"/>
                <a:gd name="T63" fmla="*/ 1770301 h 3191"/>
                <a:gd name="T64" fmla="*/ 394093 w 983"/>
                <a:gd name="T65" fmla="*/ 1523522 h 3191"/>
                <a:gd name="T66" fmla="*/ 420260 w 983"/>
                <a:gd name="T67" fmla="*/ 1246590 h 3191"/>
                <a:gd name="T68" fmla="*/ 428982 w 983"/>
                <a:gd name="T69" fmla="*/ 937125 h 3191"/>
                <a:gd name="T70" fmla="*/ 428982 w 983"/>
                <a:gd name="T71" fmla="*/ 930777 h 3191"/>
                <a:gd name="T72" fmla="*/ 428982 w 983"/>
                <a:gd name="T73" fmla="*/ 912526 h 3191"/>
                <a:gd name="T74" fmla="*/ 428982 w 983"/>
                <a:gd name="T75" fmla="*/ 882373 h 3191"/>
                <a:gd name="T76" fmla="*/ 428982 w 983"/>
                <a:gd name="T77" fmla="*/ 839524 h 3191"/>
                <a:gd name="T78" fmla="*/ 428982 w 983"/>
                <a:gd name="T79" fmla="*/ 784773 h 3191"/>
                <a:gd name="T80" fmla="*/ 428982 w 983"/>
                <a:gd name="T81" fmla="*/ 716531 h 3191"/>
                <a:gd name="T82" fmla="*/ 425810 w 983"/>
                <a:gd name="T83" fmla="*/ 551483 h 3191"/>
                <a:gd name="T84" fmla="*/ 412330 w 983"/>
                <a:gd name="T85" fmla="*/ 334064 h 3191"/>
                <a:gd name="T86" fmla="*/ 372683 w 983"/>
                <a:gd name="T87" fmla="*/ 218213 h 3191"/>
                <a:gd name="T88" fmla="*/ 327485 w 983"/>
                <a:gd name="T89" fmla="*/ 140450 h 3191"/>
                <a:gd name="T90" fmla="*/ 306076 w 983"/>
                <a:gd name="T91" fmla="*/ 110297 h 3191"/>
                <a:gd name="T92" fmla="*/ 291803 w 983"/>
                <a:gd name="T93" fmla="*/ 85698 h 3191"/>
                <a:gd name="T94" fmla="*/ 289424 w 983"/>
                <a:gd name="T95" fmla="*/ 62687 h 3191"/>
                <a:gd name="T96" fmla="*/ 306076 w 983"/>
                <a:gd name="T97" fmla="*/ 27773 h 3191"/>
                <a:gd name="T98" fmla="*/ 342551 w 983"/>
                <a:gd name="T99" fmla="*/ 6348 h 3191"/>
                <a:gd name="T100" fmla="*/ 400436 w 983"/>
                <a:gd name="T101" fmla="*/ 0 h 319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83" h="3191">
                  <a:moveTo>
                    <a:pt x="505" y="0"/>
                  </a:moveTo>
                  <a:lnTo>
                    <a:pt x="522" y="0"/>
                  </a:lnTo>
                  <a:lnTo>
                    <a:pt x="539" y="2"/>
                  </a:lnTo>
                  <a:lnTo>
                    <a:pt x="558" y="4"/>
                  </a:lnTo>
                  <a:lnTo>
                    <a:pt x="576" y="10"/>
                  </a:lnTo>
                  <a:lnTo>
                    <a:pt x="595" y="14"/>
                  </a:lnTo>
                  <a:lnTo>
                    <a:pt x="614" y="22"/>
                  </a:lnTo>
                  <a:lnTo>
                    <a:pt x="635" y="29"/>
                  </a:lnTo>
                  <a:lnTo>
                    <a:pt x="654" y="37"/>
                  </a:lnTo>
                  <a:lnTo>
                    <a:pt x="676" y="48"/>
                  </a:lnTo>
                  <a:lnTo>
                    <a:pt x="697" y="58"/>
                  </a:lnTo>
                  <a:lnTo>
                    <a:pt x="718" y="72"/>
                  </a:lnTo>
                  <a:lnTo>
                    <a:pt x="741" y="85"/>
                  </a:lnTo>
                  <a:lnTo>
                    <a:pt x="764" y="100"/>
                  </a:lnTo>
                  <a:lnTo>
                    <a:pt x="787" y="116"/>
                  </a:lnTo>
                  <a:lnTo>
                    <a:pt x="810" y="133"/>
                  </a:lnTo>
                  <a:lnTo>
                    <a:pt x="835" y="150"/>
                  </a:lnTo>
                  <a:lnTo>
                    <a:pt x="852" y="164"/>
                  </a:lnTo>
                  <a:lnTo>
                    <a:pt x="869" y="175"/>
                  </a:lnTo>
                  <a:lnTo>
                    <a:pt x="885" y="189"/>
                  </a:lnTo>
                  <a:lnTo>
                    <a:pt x="898" y="202"/>
                  </a:lnTo>
                  <a:lnTo>
                    <a:pt x="912" y="214"/>
                  </a:lnTo>
                  <a:lnTo>
                    <a:pt x="925" y="227"/>
                  </a:lnTo>
                  <a:lnTo>
                    <a:pt x="935" y="239"/>
                  </a:lnTo>
                  <a:lnTo>
                    <a:pt x="944" y="252"/>
                  </a:lnTo>
                  <a:lnTo>
                    <a:pt x="954" y="265"/>
                  </a:lnTo>
                  <a:lnTo>
                    <a:pt x="962" y="277"/>
                  </a:lnTo>
                  <a:lnTo>
                    <a:pt x="967" y="290"/>
                  </a:lnTo>
                  <a:lnTo>
                    <a:pt x="973" y="302"/>
                  </a:lnTo>
                  <a:lnTo>
                    <a:pt x="977" y="315"/>
                  </a:lnTo>
                  <a:lnTo>
                    <a:pt x="981" y="329"/>
                  </a:lnTo>
                  <a:lnTo>
                    <a:pt x="981" y="340"/>
                  </a:lnTo>
                  <a:lnTo>
                    <a:pt x="983" y="354"/>
                  </a:lnTo>
                  <a:lnTo>
                    <a:pt x="983" y="367"/>
                  </a:lnTo>
                  <a:lnTo>
                    <a:pt x="981" y="381"/>
                  </a:lnTo>
                  <a:lnTo>
                    <a:pt x="979" y="392"/>
                  </a:lnTo>
                  <a:lnTo>
                    <a:pt x="977" y="406"/>
                  </a:lnTo>
                  <a:lnTo>
                    <a:pt x="973" y="429"/>
                  </a:lnTo>
                  <a:lnTo>
                    <a:pt x="969" y="452"/>
                  </a:lnTo>
                  <a:lnTo>
                    <a:pt x="962" y="488"/>
                  </a:lnTo>
                  <a:lnTo>
                    <a:pt x="956" y="526"/>
                  </a:lnTo>
                  <a:lnTo>
                    <a:pt x="950" y="565"/>
                  </a:lnTo>
                  <a:lnTo>
                    <a:pt x="946" y="601"/>
                  </a:lnTo>
                  <a:lnTo>
                    <a:pt x="944" y="640"/>
                  </a:lnTo>
                  <a:lnTo>
                    <a:pt x="942" y="678"/>
                  </a:lnTo>
                  <a:lnTo>
                    <a:pt x="940" y="715"/>
                  </a:lnTo>
                  <a:lnTo>
                    <a:pt x="940" y="753"/>
                  </a:lnTo>
                  <a:lnTo>
                    <a:pt x="938" y="820"/>
                  </a:lnTo>
                  <a:lnTo>
                    <a:pt x="938" y="887"/>
                  </a:lnTo>
                  <a:lnTo>
                    <a:pt x="937" y="955"/>
                  </a:lnTo>
                  <a:lnTo>
                    <a:pt x="937" y="1018"/>
                  </a:lnTo>
                  <a:lnTo>
                    <a:pt x="935" y="1081"/>
                  </a:lnTo>
                  <a:lnTo>
                    <a:pt x="933" y="1143"/>
                  </a:lnTo>
                  <a:lnTo>
                    <a:pt x="931" y="1202"/>
                  </a:lnTo>
                  <a:lnTo>
                    <a:pt x="929" y="1260"/>
                  </a:lnTo>
                  <a:lnTo>
                    <a:pt x="925" y="1317"/>
                  </a:lnTo>
                  <a:lnTo>
                    <a:pt x="923" y="1373"/>
                  </a:lnTo>
                  <a:lnTo>
                    <a:pt x="919" y="1429"/>
                  </a:lnTo>
                  <a:lnTo>
                    <a:pt x="917" y="1481"/>
                  </a:lnTo>
                  <a:lnTo>
                    <a:pt x="914" y="1532"/>
                  </a:lnTo>
                  <a:lnTo>
                    <a:pt x="910" y="1582"/>
                  </a:lnTo>
                  <a:lnTo>
                    <a:pt x="906" y="1630"/>
                  </a:lnTo>
                  <a:lnTo>
                    <a:pt x="902" y="1678"/>
                  </a:lnTo>
                  <a:lnTo>
                    <a:pt x="898" y="1724"/>
                  </a:lnTo>
                  <a:lnTo>
                    <a:pt x="894" y="1768"/>
                  </a:lnTo>
                  <a:lnTo>
                    <a:pt x="891" y="1813"/>
                  </a:lnTo>
                  <a:lnTo>
                    <a:pt x="885" y="1853"/>
                  </a:lnTo>
                  <a:lnTo>
                    <a:pt x="881" y="1893"/>
                  </a:lnTo>
                  <a:lnTo>
                    <a:pt x="875" y="1932"/>
                  </a:lnTo>
                  <a:lnTo>
                    <a:pt x="869" y="1970"/>
                  </a:lnTo>
                  <a:lnTo>
                    <a:pt x="864" y="2007"/>
                  </a:lnTo>
                  <a:lnTo>
                    <a:pt x="860" y="2041"/>
                  </a:lnTo>
                  <a:lnTo>
                    <a:pt x="852" y="2074"/>
                  </a:lnTo>
                  <a:lnTo>
                    <a:pt x="846" y="2106"/>
                  </a:lnTo>
                  <a:lnTo>
                    <a:pt x="841" y="2135"/>
                  </a:lnTo>
                  <a:lnTo>
                    <a:pt x="835" y="2164"/>
                  </a:lnTo>
                  <a:lnTo>
                    <a:pt x="827" y="2193"/>
                  </a:lnTo>
                  <a:lnTo>
                    <a:pt x="821" y="2218"/>
                  </a:lnTo>
                  <a:lnTo>
                    <a:pt x="814" y="2243"/>
                  </a:lnTo>
                  <a:lnTo>
                    <a:pt x="796" y="2302"/>
                  </a:lnTo>
                  <a:lnTo>
                    <a:pt x="777" y="2358"/>
                  </a:lnTo>
                  <a:lnTo>
                    <a:pt x="758" y="2413"/>
                  </a:lnTo>
                  <a:lnTo>
                    <a:pt x="737" y="2465"/>
                  </a:lnTo>
                  <a:lnTo>
                    <a:pt x="714" y="2517"/>
                  </a:lnTo>
                  <a:lnTo>
                    <a:pt x="691" y="2567"/>
                  </a:lnTo>
                  <a:lnTo>
                    <a:pt x="668" y="2615"/>
                  </a:lnTo>
                  <a:lnTo>
                    <a:pt x="643" y="2661"/>
                  </a:lnTo>
                  <a:lnTo>
                    <a:pt x="616" y="2705"/>
                  </a:lnTo>
                  <a:lnTo>
                    <a:pt x="589" y="2747"/>
                  </a:lnTo>
                  <a:lnTo>
                    <a:pt x="560" y="2788"/>
                  </a:lnTo>
                  <a:lnTo>
                    <a:pt x="532" y="2826"/>
                  </a:lnTo>
                  <a:lnTo>
                    <a:pt x="501" y="2865"/>
                  </a:lnTo>
                  <a:lnTo>
                    <a:pt x="470" y="2899"/>
                  </a:lnTo>
                  <a:lnTo>
                    <a:pt x="439" y="2934"/>
                  </a:lnTo>
                  <a:lnTo>
                    <a:pt x="407" y="2966"/>
                  </a:lnTo>
                  <a:lnTo>
                    <a:pt x="378" y="2991"/>
                  </a:lnTo>
                  <a:lnTo>
                    <a:pt x="349" y="3014"/>
                  </a:lnTo>
                  <a:lnTo>
                    <a:pt x="322" y="3035"/>
                  </a:lnTo>
                  <a:lnTo>
                    <a:pt x="297" y="3057"/>
                  </a:lnTo>
                  <a:lnTo>
                    <a:pt x="272" y="3076"/>
                  </a:lnTo>
                  <a:lnTo>
                    <a:pt x="249" y="3093"/>
                  </a:lnTo>
                  <a:lnTo>
                    <a:pt x="226" y="3110"/>
                  </a:lnTo>
                  <a:lnTo>
                    <a:pt x="205" y="3124"/>
                  </a:lnTo>
                  <a:lnTo>
                    <a:pt x="186" y="3137"/>
                  </a:lnTo>
                  <a:lnTo>
                    <a:pt x="167" y="3149"/>
                  </a:lnTo>
                  <a:lnTo>
                    <a:pt x="150" y="3160"/>
                  </a:lnTo>
                  <a:lnTo>
                    <a:pt x="132" y="3170"/>
                  </a:lnTo>
                  <a:lnTo>
                    <a:pt x="117" y="3177"/>
                  </a:lnTo>
                  <a:lnTo>
                    <a:pt x="103" y="3183"/>
                  </a:lnTo>
                  <a:lnTo>
                    <a:pt x="90" y="3187"/>
                  </a:lnTo>
                  <a:lnTo>
                    <a:pt x="77" y="3191"/>
                  </a:lnTo>
                  <a:lnTo>
                    <a:pt x="69" y="3191"/>
                  </a:lnTo>
                  <a:lnTo>
                    <a:pt x="59" y="3191"/>
                  </a:lnTo>
                  <a:lnTo>
                    <a:pt x="52" y="3191"/>
                  </a:lnTo>
                  <a:lnTo>
                    <a:pt x="44" y="3191"/>
                  </a:lnTo>
                  <a:lnTo>
                    <a:pt x="38" y="3189"/>
                  </a:lnTo>
                  <a:lnTo>
                    <a:pt x="31" y="3189"/>
                  </a:lnTo>
                  <a:lnTo>
                    <a:pt x="25" y="3187"/>
                  </a:lnTo>
                  <a:lnTo>
                    <a:pt x="19" y="3185"/>
                  </a:lnTo>
                  <a:lnTo>
                    <a:pt x="15" y="3185"/>
                  </a:lnTo>
                  <a:lnTo>
                    <a:pt x="11" y="3183"/>
                  </a:lnTo>
                  <a:lnTo>
                    <a:pt x="7" y="3181"/>
                  </a:lnTo>
                  <a:lnTo>
                    <a:pt x="6" y="3179"/>
                  </a:lnTo>
                  <a:lnTo>
                    <a:pt x="4" y="3177"/>
                  </a:lnTo>
                  <a:lnTo>
                    <a:pt x="2" y="3174"/>
                  </a:lnTo>
                  <a:lnTo>
                    <a:pt x="0" y="3172"/>
                  </a:lnTo>
                  <a:lnTo>
                    <a:pt x="0" y="3170"/>
                  </a:lnTo>
                  <a:lnTo>
                    <a:pt x="0" y="3168"/>
                  </a:lnTo>
                  <a:lnTo>
                    <a:pt x="2" y="3166"/>
                  </a:lnTo>
                  <a:lnTo>
                    <a:pt x="2" y="3164"/>
                  </a:lnTo>
                  <a:lnTo>
                    <a:pt x="4" y="3162"/>
                  </a:lnTo>
                  <a:lnTo>
                    <a:pt x="6" y="3160"/>
                  </a:lnTo>
                  <a:lnTo>
                    <a:pt x="9" y="3156"/>
                  </a:lnTo>
                  <a:lnTo>
                    <a:pt x="11" y="3153"/>
                  </a:lnTo>
                  <a:lnTo>
                    <a:pt x="15" y="3147"/>
                  </a:lnTo>
                  <a:lnTo>
                    <a:pt x="19" y="3143"/>
                  </a:lnTo>
                  <a:lnTo>
                    <a:pt x="23" y="3137"/>
                  </a:lnTo>
                  <a:lnTo>
                    <a:pt x="27" y="3131"/>
                  </a:lnTo>
                  <a:lnTo>
                    <a:pt x="31" y="3124"/>
                  </a:lnTo>
                  <a:lnTo>
                    <a:pt x="36" y="3118"/>
                  </a:lnTo>
                  <a:lnTo>
                    <a:pt x="42" y="3110"/>
                  </a:lnTo>
                  <a:lnTo>
                    <a:pt x="50" y="3101"/>
                  </a:lnTo>
                  <a:lnTo>
                    <a:pt x="77" y="3064"/>
                  </a:lnTo>
                  <a:lnTo>
                    <a:pt x="105" y="3024"/>
                  </a:lnTo>
                  <a:lnTo>
                    <a:pt x="132" y="2984"/>
                  </a:lnTo>
                  <a:lnTo>
                    <a:pt x="159" y="2939"/>
                  </a:lnTo>
                  <a:lnTo>
                    <a:pt x="184" y="2895"/>
                  </a:lnTo>
                  <a:lnTo>
                    <a:pt x="211" y="2849"/>
                  </a:lnTo>
                  <a:lnTo>
                    <a:pt x="236" y="2801"/>
                  </a:lnTo>
                  <a:lnTo>
                    <a:pt x="259" y="2751"/>
                  </a:lnTo>
                  <a:lnTo>
                    <a:pt x="284" y="2699"/>
                  </a:lnTo>
                  <a:lnTo>
                    <a:pt x="305" y="2646"/>
                  </a:lnTo>
                  <a:lnTo>
                    <a:pt x="328" y="2590"/>
                  </a:lnTo>
                  <a:lnTo>
                    <a:pt x="349" y="2534"/>
                  </a:lnTo>
                  <a:lnTo>
                    <a:pt x="370" y="2475"/>
                  </a:lnTo>
                  <a:lnTo>
                    <a:pt x="389" y="2415"/>
                  </a:lnTo>
                  <a:lnTo>
                    <a:pt x="409" y="2352"/>
                  </a:lnTo>
                  <a:lnTo>
                    <a:pt x="428" y="2289"/>
                  </a:lnTo>
                  <a:lnTo>
                    <a:pt x="441" y="2231"/>
                  </a:lnTo>
                  <a:lnTo>
                    <a:pt x="455" y="2172"/>
                  </a:lnTo>
                  <a:lnTo>
                    <a:pt x="466" y="2112"/>
                  </a:lnTo>
                  <a:lnTo>
                    <a:pt x="478" y="2049"/>
                  </a:lnTo>
                  <a:lnTo>
                    <a:pt x="487" y="1985"/>
                  </a:lnTo>
                  <a:lnTo>
                    <a:pt x="497" y="1920"/>
                  </a:lnTo>
                  <a:lnTo>
                    <a:pt x="505" y="1855"/>
                  </a:lnTo>
                  <a:lnTo>
                    <a:pt x="512" y="1786"/>
                  </a:lnTo>
                  <a:lnTo>
                    <a:pt x="518" y="1717"/>
                  </a:lnTo>
                  <a:lnTo>
                    <a:pt x="524" y="1644"/>
                  </a:lnTo>
                  <a:lnTo>
                    <a:pt x="530" y="1571"/>
                  </a:lnTo>
                  <a:lnTo>
                    <a:pt x="533" y="1496"/>
                  </a:lnTo>
                  <a:lnTo>
                    <a:pt x="537" y="1419"/>
                  </a:lnTo>
                  <a:lnTo>
                    <a:pt x="539" y="1342"/>
                  </a:lnTo>
                  <a:lnTo>
                    <a:pt x="539" y="1264"/>
                  </a:lnTo>
                  <a:lnTo>
                    <a:pt x="541" y="1181"/>
                  </a:lnTo>
                  <a:lnTo>
                    <a:pt x="541" y="1179"/>
                  </a:lnTo>
                  <a:lnTo>
                    <a:pt x="541" y="1177"/>
                  </a:lnTo>
                  <a:lnTo>
                    <a:pt x="541" y="1173"/>
                  </a:lnTo>
                  <a:lnTo>
                    <a:pt x="541" y="1170"/>
                  </a:lnTo>
                  <a:lnTo>
                    <a:pt x="541" y="1166"/>
                  </a:lnTo>
                  <a:lnTo>
                    <a:pt x="541" y="1162"/>
                  </a:lnTo>
                  <a:lnTo>
                    <a:pt x="541" y="1156"/>
                  </a:lnTo>
                  <a:lnTo>
                    <a:pt x="541" y="1150"/>
                  </a:lnTo>
                  <a:lnTo>
                    <a:pt x="541" y="1145"/>
                  </a:lnTo>
                  <a:lnTo>
                    <a:pt x="541" y="1137"/>
                  </a:lnTo>
                  <a:lnTo>
                    <a:pt x="541" y="1129"/>
                  </a:lnTo>
                  <a:lnTo>
                    <a:pt x="541" y="1122"/>
                  </a:lnTo>
                  <a:lnTo>
                    <a:pt x="541" y="1112"/>
                  </a:lnTo>
                  <a:lnTo>
                    <a:pt x="541" y="1102"/>
                  </a:lnTo>
                  <a:lnTo>
                    <a:pt x="541" y="1093"/>
                  </a:lnTo>
                  <a:lnTo>
                    <a:pt x="541" y="1081"/>
                  </a:lnTo>
                  <a:lnTo>
                    <a:pt x="541" y="1070"/>
                  </a:lnTo>
                  <a:lnTo>
                    <a:pt x="541" y="1058"/>
                  </a:lnTo>
                  <a:lnTo>
                    <a:pt x="541" y="1045"/>
                  </a:lnTo>
                  <a:lnTo>
                    <a:pt x="541" y="1031"/>
                  </a:lnTo>
                  <a:lnTo>
                    <a:pt x="541" y="1018"/>
                  </a:lnTo>
                  <a:lnTo>
                    <a:pt x="541" y="1004"/>
                  </a:lnTo>
                  <a:lnTo>
                    <a:pt x="541" y="989"/>
                  </a:lnTo>
                  <a:lnTo>
                    <a:pt x="541" y="972"/>
                  </a:lnTo>
                  <a:lnTo>
                    <a:pt x="541" y="956"/>
                  </a:lnTo>
                  <a:lnTo>
                    <a:pt x="541" y="939"/>
                  </a:lnTo>
                  <a:lnTo>
                    <a:pt x="541" y="922"/>
                  </a:lnTo>
                  <a:lnTo>
                    <a:pt x="541" y="903"/>
                  </a:lnTo>
                  <a:lnTo>
                    <a:pt x="541" y="885"/>
                  </a:lnTo>
                  <a:lnTo>
                    <a:pt x="541" y="866"/>
                  </a:lnTo>
                  <a:lnTo>
                    <a:pt x="539" y="809"/>
                  </a:lnTo>
                  <a:lnTo>
                    <a:pt x="539" y="753"/>
                  </a:lnTo>
                  <a:lnTo>
                    <a:pt x="537" y="695"/>
                  </a:lnTo>
                  <a:lnTo>
                    <a:pt x="535" y="640"/>
                  </a:lnTo>
                  <a:lnTo>
                    <a:pt x="532" y="584"/>
                  </a:lnTo>
                  <a:lnTo>
                    <a:pt x="528" y="530"/>
                  </a:lnTo>
                  <a:lnTo>
                    <a:pt x="524" y="475"/>
                  </a:lnTo>
                  <a:lnTo>
                    <a:pt x="520" y="421"/>
                  </a:lnTo>
                  <a:lnTo>
                    <a:pt x="510" y="390"/>
                  </a:lnTo>
                  <a:lnTo>
                    <a:pt x="503" y="361"/>
                  </a:lnTo>
                  <a:lnTo>
                    <a:pt x="491" y="331"/>
                  </a:lnTo>
                  <a:lnTo>
                    <a:pt x="482" y="302"/>
                  </a:lnTo>
                  <a:lnTo>
                    <a:pt x="470" y="275"/>
                  </a:lnTo>
                  <a:lnTo>
                    <a:pt x="457" y="248"/>
                  </a:lnTo>
                  <a:lnTo>
                    <a:pt x="443" y="221"/>
                  </a:lnTo>
                  <a:lnTo>
                    <a:pt x="428" y="196"/>
                  </a:lnTo>
                  <a:lnTo>
                    <a:pt x="420" y="185"/>
                  </a:lnTo>
                  <a:lnTo>
                    <a:pt x="413" y="177"/>
                  </a:lnTo>
                  <a:lnTo>
                    <a:pt x="407" y="167"/>
                  </a:lnTo>
                  <a:lnTo>
                    <a:pt x="401" y="160"/>
                  </a:lnTo>
                  <a:lnTo>
                    <a:pt x="395" y="152"/>
                  </a:lnTo>
                  <a:lnTo>
                    <a:pt x="389" y="144"/>
                  </a:lnTo>
                  <a:lnTo>
                    <a:pt x="386" y="139"/>
                  </a:lnTo>
                  <a:lnTo>
                    <a:pt x="380" y="131"/>
                  </a:lnTo>
                  <a:lnTo>
                    <a:pt x="376" y="125"/>
                  </a:lnTo>
                  <a:lnTo>
                    <a:pt x="374" y="120"/>
                  </a:lnTo>
                  <a:lnTo>
                    <a:pt x="370" y="114"/>
                  </a:lnTo>
                  <a:lnTo>
                    <a:pt x="368" y="108"/>
                  </a:lnTo>
                  <a:lnTo>
                    <a:pt x="366" y="104"/>
                  </a:lnTo>
                  <a:lnTo>
                    <a:pt x="366" y="98"/>
                  </a:lnTo>
                  <a:lnTo>
                    <a:pt x="365" y="95"/>
                  </a:lnTo>
                  <a:lnTo>
                    <a:pt x="365" y="91"/>
                  </a:lnTo>
                  <a:lnTo>
                    <a:pt x="365" y="79"/>
                  </a:lnTo>
                  <a:lnTo>
                    <a:pt x="366" y="70"/>
                  </a:lnTo>
                  <a:lnTo>
                    <a:pt x="370" y="60"/>
                  </a:lnTo>
                  <a:lnTo>
                    <a:pt x="374" y="50"/>
                  </a:lnTo>
                  <a:lnTo>
                    <a:pt x="378" y="43"/>
                  </a:lnTo>
                  <a:lnTo>
                    <a:pt x="386" y="35"/>
                  </a:lnTo>
                  <a:lnTo>
                    <a:pt x="391" y="27"/>
                  </a:lnTo>
                  <a:lnTo>
                    <a:pt x="401" y="22"/>
                  </a:lnTo>
                  <a:lnTo>
                    <a:pt x="411" y="18"/>
                  </a:lnTo>
                  <a:lnTo>
                    <a:pt x="420" y="12"/>
                  </a:lnTo>
                  <a:lnTo>
                    <a:pt x="432" y="8"/>
                  </a:lnTo>
                  <a:lnTo>
                    <a:pt x="445" y="4"/>
                  </a:lnTo>
                  <a:lnTo>
                    <a:pt x="459" y="2"/>
                  </a:lnTo>
                  <a:lnTo>
                    <a:pt x="472" y="0"/>
                  </a:lnTo>
                  <a:lnTo>
                    <a:pt x="489" y="0"/>
                  </a:lnTo>
                  <a:lnTo>
                    <a:pt x="505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29"/>
            <p:cNvSpPr>
              <a:spLocks/>
            </p:cNvSpPr>
            <p:nvPr/>
          </p:nvSpPr>
          <p:spPr bwMode="auto">
            <a:xfrm>
              <a:off x="4918075" y="2057400"/>
              <a:ext cx="1185862" cy="2460625"/>
            </a:xfrm>
            <a:custGeom>
              <a:avLst/>
              <a:gdLst>
                <a:gd name="T0" fmla="*/ 145062 w 1496"/>
                <a:gd name="T1" fmla="*/ 9525 h 3100"/>
                <a:gd name="T2" fmla="*/ 234636 w 1496"/>
                <a:gd name="T3" fmla="*/ 46038 h 3100"/>
                <a:gd name="T4" fmla="*/ 336893 w 1496"/>
                <a:gd name="T5" fmla="*/ 105569 h 3100"/>
                <a:gd name="T6" fmla="*/ 398722 w 1496"/>
                <a:gd name="T7" fmla="*/ 172244 h 3100"/>
                <a:gd name="T8" fmla="*/ 411405 w 1496"/>
                <a:gd name="T9" fmla="*/ 233363 h 3100"/>
                <a:gd name="T10" fmla="*/ 406649 w 1496"/>
                <a:gd name="T11" fmla="*/ 274638 h 3100"/>
                <a:gd name="T12" fmla="*/ 396344 w 1496"/>
                <a:gd name="T13" fmla="*/ 339725 h 3100"/>
                <a:gd name="T14" fmla="*/ 382076 w 1496"/>
                <a:gd name="T15" fmla="*/ 402431 h 3100"/>
                <a:gd name="T16" fmla="*/ 370186 w 1496"/>
                <a:gd name="T17" fmla="*/ 495300 h 3100"/>
                <a:gd name="T18" fmla="*/ 359088 w 1496"/>
                <a:gd name="T19" fmla="*/ 619125 h 3100"/>
                <a:gd name="T20" fmla="*/ 350368 w 1496"/>
                <a:gd name="T21" fmla="*/ 771525 h 3100"/>
                <a:gd name="T22" fmla="*/ 338478 w 1496"/>
                <a:gd name="T23" fmla="*/ 996950 h 3100"/>
                <a:gd name="T24" fmla="*/ 324210 w 1496"/>
                <a:gd name="T25" fmla="*/ 1255713 h 3100"/>
                <a:gd name="T26" fmla="*/ 315490 w 1496"/>
                <a:gd name="T27" fmla="*/ 1467644 h 3100"/>
                <a:gd name="T28" fmla="*/ 309149 w 1496"/>
                <a:gd name="T29" fmla="*/ 1631950 h 3100"/>
                <a:gd name="T30" fmla="*/ 305978 w 1496"/>
                <a:gd name="T31" fmla="*/ 1749425 h 3100"/>
                <a:gd name="T32" fmla="*/ 317075 w 1496"/>
                <a:gd name="T33" fmla="*/ 1889919 h 3100"/>
                <a:gd name="T34" fmla="*/ 356710 w 1496"/>
                <a:gd name="T35" fmla="*/ 2005013 h 3100"/>
                <a:gd name="T36" fmla="*/ 423296 w 1496"/>
                <a:gd name="T37" fmla="*/ 2085975 h 3100"/>
                <a:gd name="T38" fmla="*/ 520796 w 1496"/>
                <a:gd name="T39" fmla="*/ 2128838 h 3100"/>
                <a:gd name="T40" fmla="*/ 618297 w 1496"/>
                <a:gd name="T41" fmla="*/ 2138363 h 3100"/>
                <a:gd name="T42" fmla="*/ 680919 w 1496"/>
                <a:gd name="T43" fmla="*/ 2132013 h 3100"/>
                <a:gd name="T44" fmla="*/ 773664 w 1496"/>
                <a:gd name="T45" fmla="*/ 2115344 h 3100"/>
                <a:gd name="T46" fmla="*/ 887811 w 1496"/>
                <a:gd name="T47" fmla="*/ 2095500 h 3100"/>
                <a:gd name="T48" fmla="*/ 975800 w 1496"/>
                <a:gd name="T49" fmla="*/ 2084388 h 3100"/>
                <a:gd name="T50" fmla="*/ 1020190 w 1496"/>
                <a:gd name="T51" fmla="*/ 2089150 h 3100"/>
                <a:gd name="T52" fmla="*/ 1078056 w 1496"/>
                <a:gd name="T53" fmla="*/ 2115344 h 3100"/>
                <a:gd name="T54" fmla="*/ 1144642 w 1496"/>
                <a:gd name="T55" fmla="*/ 2162175 h 3100"/>
                <a:gd name="T56" fmla="*/ 1176350 w 1496"/>
                <a:gd name="T57" fmla="*/ 2224881 h 3100"/>
                <a:gd name="T58" fmla="*/ 1185862 w 1496"/>
                <a:gd name="T59" fmla="*/ 2291556 h 3100"/>
                <a:gd name="T60" fmla="*/ 1164459 w 1496"/>
                <a:gd name="T61" fmla="*/ 2349500 h 3100"/>
                <a:gd name="T62" fmla="*/ 1108179 w 1496"/>
                <a:gd name="T63" fmla="*/ 2390775 h 3100"/>
                <a:gd name="T64" fmla="*/ 982141 w 1496"/>
                <a:gd name="T65" fmla="*/ 2435225 h 3100"/>
                <a:gd name="T66" fmla="*/ 813298 w 1496"/>
                <a:gd name="T67" fmla="*/ 2459831 h 3100"/>
                <a:gd name="T68" fmla="*/ 623053 w 1496"/>
                <a:gd name="T69" fmla="*/ 2456656 h 3100"/>
                <a:gd name="T70" fmla="*/ 447869 w 1496"/>
                <a:gd name="T71" fmla="*/ 2425700 h 3100"/>
                <a:gd name="T72" fmla="*/ 295673 w 1496"/>
                <a:gd name="T73" fmla="*/ 2365375 h 3100"/>
                <a:gd name="T74" fmla="*/ 181526 w 1496"/>
                <a:gd name="T75" fmla="*/ 2284413 h 3100"/>
                <a:gd name="T76" fmla="*/ 95915 w 1496"/>
                <a:gd name="T77" fmla="*/ 2175669 h 3100"/>
                <a:gd name="T78" fmla="*/ 42805 w 1496"/>
                <a:gd name="T79" fmla="*/ 2037556 h 3100"/>
                <a:gd name="T80" fmla="*/ 18232 w 1496"/>
                <a:gd name="T81" fmla="*/ 1870075 h 3100"/>
                <a:gd name="T82" fmla="*/ 19817 w 1496"/>
                <a:gd name="T83" fmla="*/ 1751013 h 3100"/>
                <a:gd name="T84" fmla="*/ 21403 w 1496"/>
                <a:gd name="T85" fmla="*/ 1638300 h 3100"/>
                <a:gd name="T86" fmla="*/ 22988 w 1496"/>
                <a:gd name="T87" fmla="*/ 1500981 h 3100"/>
                <a:gd name="T88" fmla="*/ 22988 w 1496"/>
                <a:gd name="T89" fmla="*/ 1338263 h 3100"/>
                <a:gd name="T90" fmla="*/ 22988 w 1496"/>
                <a:gd name="T91" fmla="*/ 1147763 h 3100"/>
                <a:gd name="T92" fmla="*/ 22988 w 1496"/>
                <a:gd name="T93" fmla="*/ 954088 h 3100"/>
                <a:gd name="T94" fmla="*/ 22988 w 1496"/>
                <a:gd name="T95" fmla="*/ 781844 h 3100"/>
                <a:gd name="T96" fmla="*/ 22988 w 1496"/>
                <a:gd name="T97" fmla="*/ 634206 h 3100"/>
                <a:gd name="T98" fmla="*/ 22988 w 1496"/>
                <a:gd name="T99" fmla="*/ 508000 h 3100"/>
                <a:gd name="T100" fmla="*/ 21403 w 1496"/>
                <a:gd name="T101" fmla="*/ 392113 h 3100"/>
                <a:gd name="T102" fmla="*/ 15854 w 1496"/>
                <a:gd name="T103" fmla="*/ 288131 h 3100"/>
                <a:gd name="T104" fmla="*/ 3171 w 1496"/>
                <a:gd name="T105" fmla="*/ 183356 h 3100"/>
                <a:gd name="T106" fmla="*/ 0 w 1496"/>
                <a:gd name="T107" fmla="*/ 64294 h 3100"/>
                <a:gd name="T108" fmla="*/ 21403 w 1496"/>
                <a:gd name="T109" fmla="*/ 21431 h 3100"/>
                <a:gd name="T110" fmla="*/ 73720 w 1496"/>
                <a:gd name="T111" fmla="*/ 0 h 31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96" h="3100">
                  <a:moveTo>
                    <a:pt x="106" y="0"/>
                  </a:moveTo>
                  <a:lnTo>
                    <a:pt x="118" y="0"/>
                  </a:lnTo>
                  <a:lnTo>
                    <a:pt x="131" y="0"/>
                  </a:lnTo>
                  <a:lnTo>
                    <a:pt x="142" y="2"/>
                  </a:lnTo>
                  <a:lnTo>
                    <a:pt x="156" y="4"/>
                  </a:lnTo>
                  <a:lnTo>
                    <a:pt x="169" y="8"/>
                  </a:lnTo>
                  <a:lnTo>
                    <a:pt x="183" y="12"/>
                  </a:lnTo>
                  <a:lnTo>
                    <a:pt x="198" y="16"/>
                  </a:lnTo>
                  <a:lnTo>
                    <a:pt x="214" y="21"/>
                  </a:lnTo>
                  <a:lnTo>
                    <a:pt x="229" y="27"/>
                  </a:lnTo>
                  <a:lnTo>
                    <a:pt x="244" y="35"/>
                  </a:lnTo>
                  <a:lnTo>
                    <a:pt x="261" y="42"/>
                  </a:lnTo>
                  <a:lnTo>
                    <a:pt x="279" y="50"/>
                  </a:lnTo>
                  <a:lnTo>
                    <a:pt x="296" y="58"/>
                  </a:lnTo>
                  <a:lnTo>
                    <a:pt x="313" y="67"/>
                  </a:lnTo>
                  <a:lnTo>
                    <a:pt x="333" y="79"/>
                  </a:lnTo>
                  <a:lnTo>
                    <a:pt x="352" y="90"/>
                  </a:lnTo>
                  <a:lnTo>
                    <a:pt x="373" y="100"/>
                  </a:lnTo>
                  <a:lnTo>
                    <a:pt x="392" y="110"/>
                  </a:lnTo>
                  <a:lnTo>
                    <a:pt x="409" y="121"/>
                  </a:lnTo>
                  <a:lnTo>
                    <a:pt x="425" y="133"/>
                  </a:lnTo>
                  <a:lnTo>
                    <a:pt x="440" y="144"/>
                  </a:lnTo>
                  <a:lnTo>
                    <a:pt x="453" y="156"/>
                  </a:lnTo>
                  <a:lnTo>
                    <a:pt x="467" y="167"/>
                  </a:lnTo>
                  <a:lnTo>
                    <a:pt x="478" y="179"/>
                  </a:lnTo>
                  <a:lnTo>
                    <a:pt x="488" y="192"/>
                  </a:lnTo>
                  <a:lnTo>
                    <a:pt x="496" y="204"/>
                  </a:lnTo>
                  <a:lnTo>
                    <a:pt x="503" y="217"/>
                  </a:lnTo>
                  <a:lnTo>
                    <a:pt x="509" y="231"/>
                  </a:lnTo>
                  <a:lnTo>
                    <a:pt x="513" y="244"/>
                  </a:lnTo>
                  <a:lnTo>
                    <a:pt x="517" y="257"/>
                  </a:lnTo>
                  <a:lnTo>
                    <a:pt x="519" y="271"/>
                  </a:lnTo>
                  <a:lnTo>
                    <a:pt x="521" y="286"/>
                  </a:lnTo>
                  <a:lnTo>
                    <a:pt x="519" y="290"/>
                  </a:lnTo>
                  <a:lnTo>
                    <a:pt x="519" y="294"/>
                  </a:lnTo>
                  <a:lnTo>
                    <a:pt x="519" y="300"/>
                  </a:lnTo>
                  <a:lnTo>
                    <a:pt x="519" y="307"/>
                  </a:lnTo>
                  <a:lnTo>
                    <a:pt x="517" y="313"/>
                  </a:lnTo>
                  <a:lnTo>
                    <a:pt x="517" y="321"/>
                  </a:lnTo>
                  <a:lnTo>
                    <a:pt x="515" y="329"/>
                  </a:lnTo>
                  <a:lnTo>
                    <a:pt x="515" y="336"/>
                  </a:lnTo>
                  <a:lnTo>
                    <a:pt x="513" y="346"/>
                  </a:lnTo>
                  <a:lnTo>
                    <a:pt x="511" y="355"/>
                  </a:lnTo>
                  <a:lnTo>
                    <a:pt x="509" y="367"/>
                  </a:lnTo>
                  <a:lnTo>
                    <a:pt x="507" y="377"/>
                  </a:lnTo>
                  <a:lnTo>
                    <a:pt x="505" y="390"/>
                  </a:lnTo>
                  <a:lnTo>
                    <a:pt x="503" y="401"/>
                  </a:lnTo>
                  <a:lnTo>
                    <a:pt x="501" y="415"/>
                  </a:lnTo>
                  <a:lnTo>
                    <a:pt x="500" y="428"/>
                  </a:lnTo>
                  <a:lnTo>
                    <a:pt x="496" y="438"/>
                  </a:lnTo>
                  <a:lnTo>
                    <a:pt x="494" y="448"/>
                  </a:lnTo>
                  <a:lnTo>
                    <a:pt x="492" y="457"/>
                  </a:lnTo>
                  <a:lnTo>
                    <a:pt x="488" y="469"/>
                  </a:lnTo>
                  <a:lnTo>
                    <a:pt x="486" y="480"/>
                  </a:lnTo>
                  <a:lnTo>
                    <a:pt x="484" y="494"/>
                  </a:lnTo>
                  <a:lnTo>
                    <a:pt x="482" y="507"/>
                  </a:lnTo>
                  <a:lnTo>
                    <a:pt x="480" y="522"/>
                  </a:lnTo>
                  <a:lnTo>
                    <a:pt x="477" y="536"/>
                  </a:lnTo>
                  <a:lnTo>
                    <a:pt x="475" y="553"/>
                  </a:lnTo>
                  <a:lnTo>
                    <a:pt x="473" y="570"/>
                  </a:lnTo>
                  <a:lnTo>
                    <a:pt x="471" y="588"/>
                  </a:lnTo>
                  <a:lnTo>
                    <a:pt x="469" y="605"/>
                  </a:lnTo>
                  <a:lnTo>
                    <a:pt x="467" y="624"/>
                  </a:lnTo>
                  <a:lnTo>
                    <a:pt x="465" y="643"/>
                  </a:lnTo>
                  <a:lnTo>
                    <a:pt x="463" y="664"/>
                  </a:lnTo>
                  <a:lnTo>
                    <a:pt x="461" y="686"/>
                  </a:lnTo>
                  <a:lnTo>
                    <a:pt x="459" y="709"/>
                  </a:lnTo>
                  <a:lnTo>
                    <a:pt x="457" y="732"/>
                  </a:lnTo>
                  <a:lnTo>
                    <a:pt x="455" y="755"/>
                  </a:lnTo>
                  <a:lnTo>
                    <a:pt x="453" y="780"/>
                  </a:lnTo>
                  <a:lnTo>
                    <a:pt x="452" y="805"/>
                  </a:lnTo>
                  <a:lnTo>
                    <a:pt x="450" y="830"/>
                  </a:lnTo>
                  <a:lnTo>
                    <a:pt x="448" y="856"/>
                  </a:lnTo>
                  <a:lnTo>
                    <a:pt x="446" y="885"/>
                  </a:lnTo>
                  <a:lnTo>
                    <a:pt x="444" y="912"/>
                  </a:lnTo>
                  <a:lnTo>
                    <a:pt x="442" y="943"/>
                  </a:lnTo>
                  <a:lnTo>
                    <a:pt x="442" y="972"/>
                  </a:lnTo>
                  <a:lnTo>
                    <a:pt x="440" y="1002"/>
                  </a:lnTo>
                  <a:lnTo>
                    <a:pt x="438" y="1033"/>
                  </a:lnTo>
                  <a:lnTo>
                    <a:pt x="436" y="1066"/>
                  </a:lnTo>
                  <a:lnTo>
                    <a:pt x="436" y="1098"/>
                  </a:lnTo>
                  <a:lnTo>
                    <a:pt x="432" y="1152"/>
                  </a:lnTo>
                  <a:lnTo>
                    <a:pt x="430" y="1204"/>
                  </a:lnTo>
                  <a:lnTo>
                    <a:pt x="427" y="1256"/>
                  </a:lnTo>
                  <a:lnTo>
                    <a:pt x="425" y="1306"/>
                  </a:lnTo>
                  <a:lnTo>
                    <a:pt x="421" y="1356"/>
                  </a:lnTo>
                  <a:lnTo>
                    <a:pt x="419" y="1404"/>
                  </a:lnTo>
                  <a:lnTo>
                    <a:pt x="415" y="1450"/>
                  </a:lnTo>
                  <a:lnTo>
                    <a:pt x="413" y="1496"/>
                  </a:lnTo>
                  <a:lnTo>
                    <a:pt x="411" y="1540"/>
                  </a:lnTo>
                  <a:lnTo>
                    <a:pt x="409" y="1582"/>
                  </a:lnTo>
                  <a:lnTo>
                    <a:pt x="407" y="1624"/>
                  </a:lnTo>
                  <a:lnTo>
                    <a:pt x="405" y="1665"/>
                  </a:lnTo>
                  <a:lnTo>
                    <a:pt x="404" y="1703"/>
                  </a:lnTo>
                  <a:lnTo>
                    <a:pt x="402" y="1741"/>
                  </a:lnTo>
                  <a:lnTo>
                    <a:pt x="400" y="1778"/>
                  </a:lnTo>
                  <a:lnTo>
                    <a:pt x="398" y="1814"/>
                  </a:lnTo>
                  <a:lnTo>
                    <a:pt x="398" y="1849"/>
                  </a:lnTo>
                  <a:lnTo>
                    <a:pt x="396" y="1882"/>
                  </a:lnTo>
                  <a:lnTo>
                    <a:pt x="394" y="1914"/>
                  </a:lnTo>
                  <a:lnTo>
                    <a:pt x="394" y="1945"/>
                  </a:lnTo>
                  <a:lnTo>
                    <a:pt x="392" y="1976"/>
                  </a:lnTo>
                  <a:lnTo>
                    <a:pt x="392" y="2002"/>
                  </a:lnTo>
                  <a:lnTo>
                    <a:pt x="390" y="2031"/>
                  </a:lnTo>
                  <a:lnTo>
                    <a:pt x="390" y="2056"/>
                  </a:lnTo>
                  <a:lnTo>
                    <a:pt x="388" y="2081"/>
                  </a:lnTo>
                  <a:lnTo>
                    <a:pt x="388" y="2104"/>
                  </a:lnTo>
                  <a:lnTo>
                    <a:pt x="388" y="2127"/>
                  </a:lnTo>
                  <a:lnTo>
                    <a:pt x="388" y="2148"/>
                  </a:lnTo>
                  <a:lnTo>
                    <a:pt x="386" y="2168"/>
                  </a:lnTo>
                  <a:lnTo>
                    <a:pt x="386" y="2187"/>
                  </a:lnTo>
                  <a:lnTo>
                    <a:pt x="386" y="2204"/>
                  </a:lnTo>
                  <a:lnTo>
                    <a:pt x="386" y="2219"/>
                  </a:lnTo>
                  <a:lnTo>
                    <a:pt x="386" y="2248"/>
                  </a:lnTo>
                  <a:lnTo>
                    <a:pt x="388" y="2277"/>
                  </a:lnTo>
                  <a:lnTo>
                    <a:pt x="390" y="2304"/>
                  </a:lnTo>
                  <a:lnTo>
                    <a:pt x="392" y="2331"/>
                  </a:lnTo>
                  <a:lnTo>
                    <a:pt x="396" y="2356"/>
                  </a:lnTo>
                  <a:lnTo>
                    <a:pt x="400" y="2381"/>
                  </a:lnTo>
                  <a:lnTo>
                    <a:pt x="405" y="2406"/>
                  </a:lnTo>
                  <a:lnTo>
                    <a:pt x="411" y="2427"/>
                  </a:lnTo>
                  <a:lnTo>
                    <a:pt x="417" y="2450"/>
                  </a:lnTo>
                  <a:lnTo>
                    <a:pt x="425" y="2471"/>
                  </a:lnTo>
                  <a:lnTo>
                    <a:pt x="432" y="2490"/>
                  </a:lnTo>
                  <a:lnTo>
                    <a:pt x="440" y="2509"/>
                  </a:lnTo>
                  <a:lnTo>
                    <a:pt x="450" y="2526"/>
                  </a:lnTo>
                  <a:lnTo>
                    <a:pt x="459" y="2544"/>
                  </a:lnTo>
                  <a:lnTo>
                    <a:pt x="471" y="2561"/>
                  </a:lnTo>
                  <a:lnTo>
                    <a:pt x="482" y="2576"/>
                  </a:lnTo>
                  <a:lnTo>
                    <a:pt x="494" y="2590"/>
                  </a:lnTo>
                  <a:lnTo>
                    <a:pt x="507" y="2603"/>
                  </a:lnTo>
                  <a:lnTo>
                    <a:pt x="521" y="2617"/>
                  </a:lnTo>
                  <a:lnTo>
                    <a:pt x="534" y="2628"/>
                  </a:lnTo>
                  <a:lnTo>
                    <a:pt x="549" y="2638"/>
                  </a:lnTo>
                  <a:lnTo>
                    <a:pt x="567" y="2647"/>
                  </a:lnTo>
                  <a:lnTo>
                    <a:pt x="582" y="2657"/>
                  </a:lnTo>
                  <a:lnTo>
                    <a:pt x="599" y="2665"/>
                  </a:lnTo>
                  <a:lnTo>
                    <a:pt x="619" y="2672"/>
                  </a:lnTo>
                  <a:lnTo>
                    <a:pt x="636" y="2678"/>
                  </a:lnTo>
                  <a:lnTo>
                    <a:pt x="657" y="2682"/>
                  </a:lnTo>
                  <a:lnTo>
                    <a:pt x="676" y="2688"/>
                  </a:lnTo>
                  <a:lnTo>
                    <a:pt x="697" y="2690"/>
                  </a:lnTo>
                  <a:lnTo>
                    <a:pt x="720" y="2694"/>
                  </a:lnTo>
                  <a:lnTo>
                    <a:pt x="741" y="2694"/>
                  </a:lnTo>
                  <a:lnTo>
                    <a:pt x="766" y="2695"/>
                  </a:lnTo>
                  <a:lnTo>
                    <a:pt x="772" y="2694"/>
                  </a:lnTo>
                  <a:lnTo>
                    <a:pt x="780" y="2694"/>
                  </a:lnTo>
                  <a:lnTo>
                    <a:pt x="789" y="2694"/>
                  </a:lnTo>
                  <a:lnTo>
                    <a:pt x="799" y="2694"/>
                  </a:lnTo>
                  <a:lnTo>
                    <a:pt x="809" y="2692"/>
                  </a:lnTo>
                  <a:lnTo>
                    <a:pt x="820" y="2692"/>
                  </a:lnTo>
                  <a:lnTo>
                    <a:pt x="832" y="2690"/>
                  </a:lnTo>
                  <a:lnTo>
                    <a:pt x="845" y="2688"/>
                  </a:lnTo>
                  <a:lnTo>
                    <a:pt x="859" y="2686"/>
                  </a:lnTo>
                  <a:lnTo>
                    <a:pt x="872" y="2684"/>
                  </a:lnTo>
                  <a:lnTo>
                    <a:pt x="887" y="2682"/>
                  </a:lnTo>
                  <a:lnTo>
                    <a:pt x="905" y="2678"/>
                  </a:lnTo>
                  <a:lnTo>
                    <a:pt x="920" y="2676"/>
                  </a:lnTo>
                  <a:lnTo>
                    <a:pt x="939" y="2672"/>
                  </a:lnTo>
                  <a:lnTo>
                    <a:pt x="956" y="2669"/>
                  </a:lnTo>
                  <a:lnTo>
                    <a:pt x="976" y="2665"/>
                  </a:lnTo>
                  <a:lnTo>
                    <a:pt x="999" y="2661"/>
                  </a:lnTo>
                  <a:lnTo>
                    <a:pt x="1020" y="2655"/>
                  </a:lnTo>
                  <a:lnTo>
                    <a:pt x="1041" y="2651"/>
                  </a:lnTo>
                  <a:lnTo>
                    <a:pt x="1062" y="2649"/>
                  </a:lnTo>
                  <a:lnTo>
                    <a:pt x="1081" y="2646"/>
                  </a:lnTo>
                  <a:lnTo>
                    <a:pt x="1100" y="2642"/>
                  </a:lnTo>
                  <a:lnTo>
                    <a:pt x="1120" y="2640"/>
                  </a:lnTo>
                  <a:lnTo>
                    <a:pt x="1137" y="2636"/>
                  </a:lnTo>
                  <a:lnTo>
                    <a:pt x="1154" y="2634"/>
                  </a:lnTo>
                  <a:lnTo>
                    <a:pt x="1171" y="2632"/>
                  </a:lnTo>
                  <a:lnTo>
                    <a:pt x="1187" y="2630"/>
                  </a:lnTo>
                  <a:lnTo>
                    <a:pt x="1202" y="2628"/>
                  </a:lnTo>
                  <a:lnTo>
                    <a:pt x="1217" y="2628"/>
                  </a:lnTo>
                  <a:lnTo>
                    <a:pt x="1231" y="2626"/>
                  </a:lnTo>
                  <a:lnTo>
                    <a:pt x="1244" y="2626"/>
                  </a:lnTo>
                  <a:lnTo>
                    <a:pt x="1258" y="2626"/>
                  </a:lnTo>
                  <a:lnTo>
                    <a:pt x="1262" y="2626"/>
                  </a:lnTo>
                  <a:lnTo>
                    <a:pt x="1265" y="2628"/>
                  </a:lnTo>
                  <a:lnTo>
                    <a:pt x="1273" y="2628"/>
                  </a:lnTo>
                  <a:lnTo>
                    <a:pt x="1279" y="2630"/>
                  </a:lnTo>
                  <a:lnTo>
                    <a:pt x="1287" y="2632"/>
                  </a:lnTo>
                  <a:lnTo>
                    <a:pt x="1294" y="2636"/>
                  </a:lnTo>
                  <a:lnTo>
                    <a:pt x="1304" y="2640"/>
                  </a:lnTo>
                  <a:lnTo>
                    <a:pt x="1313" y="2644"/>
                  </a:lnTo>
                  <a:lnTo>
                    <a:pt x="1325" y="2647"/>
                  </a:lnTo>
                  <a:lnTo>
                    <a:pt x="1337" y="2653"/>
                  </a:lnTo>
                  <a:lnTo>
                    <a:pt x="1348" y="2659"/>
                  </a:lnTo>
                  <a:lnTo>
                    <a:pt x="1360" y="2665"/>
                  </a:lnTo>
                  <a:lnTo>
                    <a:pt x="1373" y="2670"/>
                  </a:lnTo>
                  <a:lnTo>
                    <a:pt x="1388" y="2678"/>
                  </a:lnTo>
                  <a:lnTo>
                    <a:pt x="1402" y="2686"/>
                  </a:lnTo>
                  <a:lnTo>
                    <a:pt x="1419" y="2695"/>
                  </a:lnTo>
                  <a:lnTo>
                    <a:pt x="1427" y="2705"/>
                  </a:lnTo>
                  <a:lnTo>
                    <a:pt x="1434" y="2715"/>
                  </a:lnTo>
                  <a:lnTo>
                    <a:pt x="1444" y="2724"/>
                  </a:lnTo>
                  <a:lnTo>
                    <a:pt x="1450" y="2736"/>
                  </a:lnTo>
                  <a:lnTo>
                    <a:pt x="1457" y="2747"/>
                  </a:lnTo>
                  <a:lnTo>
                    <a:pt x="1463" y="2757"/>
                  </a:lnTo>
                  <a:lnTo>
                    <a:pt x="1469" y="2768"/>
                  </a:lnTo>
                  <a:lnTo>
                    <a:pt x="1475" y="2780"/>
                  </a:lnTo>
                  <a:lnTo>
                    <a:pt x="1480" y="2791"/>
                  </a:lnTo>
                  <a:lnTo>
                    <a:pt x="1484" y="2803"/>
                  </a:lnTo>
                  <a:lnTo>
                    <a:pt x="1488" y="2814"/>
                  </a:lnTo>
                  <a:lnTo>
                    <a:pt x="1490" y="2826"/>
                  </a:lnTo>
                  <a:lnTo>
                    <a:pt x="1492" y="2837"/>
                  </a:lnTo>
                  <a:lnTo>
                    <a:pt x="1494" y="2849"/>
                  </a:lnTo>
                  <a:lnTo>
                    <a:pt x="1496" y="2862"/>
                  </a:lnTo>
                  <a:lnTo>
                    <a:pt x="1496" y="2876"/>
                  </a:lnTo>
                  <a:lnTo>
                    <a:pt x="1496" y="2887"/>
                  </a:lnTo>
                  <a:lnTo>
                    <a:pt x="1494" y="2899"/>
                  </a:lnTo>
                  <a:lnTo>
                    <a:pt x="1492" y="2910"/>
                  </a:lnTo>
                  <a:lnTo>
                    <a:pt x="1488" y="2922"/>
                  </a:lnTo>
                  <a:lnTo>
                    <a:pt x="1484" y="2932"/>
                  </a:lnTo>
                  <a:lnTo>
                    <a:pt x="1480" y="2941"/>
                  </a:lnTo>
                  <a:lnTo>
                    <a:pt x="1475" y="2951"/>
                  </a:lnTo>
                  <a:lnTo>
                    <a:pt x="1469" y="2960"/>
                  </a:lnTo>
                  <a:lnTo>
                    <a:pt x="1461" y="2968"/>
                  </a:lnTo>
                  <a:lnTo>
                    <a:pt x="1452" y="2978"/>
                  </a:lnTo>
                  <a:lnTo>
                    <a:pt x="1444" y="2985"/>
                  </a:lnTo>
                  <a:lnTo>
                    <a:pt x="1432" y="2993"/>
                  </a:lnTo>
                  <a:lnTo>
                    <a:pt x="1423" y="2999"/>
                  </a:lnTo>
                  <a:lnTo>
                    <a:pt x="1409" y="3006"/>
                  </a:lnTo>
                  <a:lnTo>
                    <a:pt x="1398" y="3012"/>
                  </a:lnTo>
                  <a:lnTo>
                    <a:pt x="1383" y="3018"/>
                  </a:lnTo>
                  <a:lnTo>
                    <a:pt x="1361" y="3028"/>
                  </a:lnTo>
                  <a:lnTo>
                    <a:pt x="1338" y="3037"/>
                  </a:lnTo>
                  <a:lnTo>
                    <a:pt x="1315" y="3045"/>
                  </a:lnTo>
                  <a:lnTo>
                    <a:pt x="1290" y="3054"/>
                  </a:lnTo>
                  <a:lnTo>
                    <a:pt x="1265" y="3060"/>
                  </a:lnTo>
                  <a:lnTo>
                    <a:pt x="1239" y="3068"/>
                  </a:lnTo>
                  <a:lnTo>
                    <a:pt x="1212" y="3074"/>
                  </a:lnTo>
                  <a:lnTo>
                    <a:pt x="1183" y="3079"/>
                  </a:lnTo>
                  <a:lnTo>
                    <a:pt x="1154" y="3085"/>
                  </a:lnTo>
                  <a:lnTo>
                    <a:pt x="1123" y="3089"/>
                  </a:lnTo>
                  <a:lnTo>
                    <a:pt x="1093" y="3093"/>
                  </a:lnTo>
                  <a:lnTo>
                    <a:pt x="1060" y="3095"/>
                  </a:lnTo>
                  <a:lnTo>
                    <a:pt x="1026" y="3099"/>
                  </a:lnTo>
                  <a:lnTo>
                    <a:pt x="991" y="3100"/>
                  </a:lnTo>
                  <a:lnTo>
                    <a:pt x="956" y="3100"/>
                  </a:lnTo>
                  <a:lnTo>
                    <a:pt x="920" y="3100"/>
                  </a:lnTo>
                  <a:lnTo>
                    <a:pt x="885" y="3100"/>
                  </a:lnTo>
                  <a:lnTo>
                    <a:pt x="853" y="3100"/>
                  </a:lnTo>
                  <a:lnTo>
                    <a:pt x="818" y="3099"/>
                  </a:lnTo>
                  <a:lnTo>
                    <a:pt x="786" y="3095"/>
                  </a:lnTo>
                  <a:lnTo>
                    <a:pt x="753" y="3093"/>
                  </a:lnTo>
                  <a:lnTo>
                    <a:pt x="720" y="3089"/>
                  </a:lnTo>
                  <a:lnTo>
                    <a:pt x="690" y="3083"/>
                  </a:lnTo>
                  <a:lnTo>
                    <a:pt x="657" y="3077"/>
                  </a:lnTo>
                  <a:lnTo>
                    <a:pt x="626" y="3072"/>
                  </a:lnTo>
                  <a:lnTo>
                    <a:pt x="596" y="3064"/>
                  </a:lnTo>
                  <a:lnTo>
                    <a:pt x="565" y="3056"/>
                  </a:lnTo>
                  <a:lnTo>
                    <a:pt x="536" y="3047"/>
                  </a:lnTo>
                  <a:lnTo>
                    <a:pt x="507" y="3037"/>
                  </a:lnTo>
                  <a:lnTo>
                    <a:pt x="478" y="3028"/>
                  </a:lnTo>
                  <a:lnTo>
                    <a:pt x="450" y="3016"/>
                  </a:lnTo>
                  <a:lnTo>
                    <a:pt x="423" y="3003"/>
                  </a:lnTo>
                  <a:lnTo>
                    <a:pt x="398" y="2991"/>
                  </a:lnTo>
                  <a:lnTo>
                    <a:pt x="373" y="2980"/>
                  </a:lnTo>
                  <a:lnTo>
                    <a:pt x="350" y="2968"/>
                  </a:lnTo>
                  <a:lnTo>
                    <a:pt x="329" y="2955"/>
                  </a:lnTo>
                  <a:lnTo>
                    <a:pt x="308" y="2941"/>
                  </a:lnTo>
                  <a:lnTo>
                    <a:pt x="286" y="2926"/>
                  </a:lnTo>
                  <a:lnTo>
                    <a:pt x="265" y="2910"/>
                  </a:lnTo>
                  <a:lnTo>
                    <a:pt x="248" y="2895"/>
                  </a:lnTo>
                  <a:lnTo>
                    <a:pt x="229" y="2878"/>
                  </a:lnTo>
                  <a:lnTo>
                    <a:pt x="212" y="2861"/>
                  </a:lnTo>
                  <a:lnTo>
                    <a:pt x="194" y="2843"/>
                  </a:lnTo>
                  <a:lnTo>
                    <a:pt x="179" y="2824"/>
                  </a:lnTo>
                  <a:lnTo>
                    <a:pt x="164" y="2803"/>
                  </a:lnTo>
                  <a:lnTo>
                    <a:pt x="148" y="2784"/>
                  </a:lnTo>
                  <a:lnTo>
                    <a:pt x="135" y="2763"/>
                  </a:lnTo>
                  <a:lnTo>
                    <a:pt x="121" y="2741"/>
                  </a:lnTo>
                  <a:lnTo>
                    <a:pt x="110" y="2718"/>
                  </a:lnTo>
                  <a:lnTo>
                    <a:pt x="98" y="2695"/>
                  </a:lnTo>
                  <a:lnTo>
                    <a:pt x="89" y="2670"/>
                  </a:lnTo>
                  <a:lnTo>
                    <a:pt x="77" y="2646"/>
                  </a:lnTo>
                  <a:lnTo>
                    <a:pt x="70" y="2621"/>
                  </a:lnTo>
                  <a:lnTo>
                    <a:pt x="60" y="2594"/>
                  </a:lnTo>
                  <a:lnTo>
                    <a:pt x="54" y="2567"/>
                  </a:lnTo>
                  <a:lnTo>
                    <a:pt x="46" y="2540"/>
                  </a:lnTo>
                  <a:lnTo>
                    <a:pt x="41" y="2511"/>
                  </a:lnTo>
                  <a:lnTo>
                    <a:pt x="35" y="2480"/>
                  </a:lnTo>
                  <a:lnTo>
                    <a:pt x="31" y="2452"/>
                  </a:lnTo>
                  <a:lnTo>
                    <a:pt x="27" y="2419"/>
                  </a:lnTo>
                  <a:lnTo>
                    <a:pt x="25" y="2388"/>
                  </a:lnTo>
                  <a:lnTo>
                    <a:pt x="23" y="2356"/>
                  </a:lnTo>
                  <a:lnTo>
                    <a:pt x="22" y="2323"/>
                  </a:lnTo>
                  <a:lnTo>
                    <a:pt x="22" y="2288"/>
                  </a:lnTo>
                  <a:lnTo>
                    <a:pt x="22" y="2273"/>
                  </a:lnTo>
                  <a:lnTo>
                    <a:pt x="23" y="2258"/>
                  </a:lnTo>
                  <a:lnTo>
                    <a:pt x="23" y="2240"/>
                  </a:lnTo>
                  <a:lnTo>
                    <a:pt x="23" y="2223"/>
                  </a:lnTo>
                  <a:lnTo>
                    <a:pt x="25" y="2206"/>
                  </a:lnTo>
                  <a:lnTo>
                    <a:pt x="25" y="2189"/>
                  </a:lnTo>
                  <a:lnTo>
                    <a:pt x="25" y="2169"/>
                  </a:lnTo>
                  <a:lnTo>
                    <a:pt x="25" y="2150"/>
                  </a:lnTo>
                  <a:lnTo>
                    <a:pt x="25" y="2129"/>
                  </a:lnTo>
                  <a:lnTo>
                    <a:pt x="27" y="2108"/>
                  </a:lnTo>
                  <a:lnTo>
                    <a:pt x="27" y="2087"/>
                  </a:lnTo>
                  <a:lnTo>
                    <a:pt x="27" y="2064"/>
                  </a:lnTo>
                  <a:lnTo>
                    <a:pt x="27" y="2043"/>
                  </a:lnTo>
                  <a:lnTo>
                    <a:pt x="27" y="2018"/>
                  </a:lnTo>
                  <a:lnTo>
                    <a:pt x="27" y="1995"/>
                  </a:lnTo>
                  <a:lnTo>
                    <a:pt x="27" y="1970"/>
                  </a:lnTo>
                  <a:lnTo>
                    <a:pt x="27" y="1945"/>
                  </a:lnTo>
                  <a:lnTo>
                    <a:pt x="27" y="1918"/>
                  </a:lnTo>
                  <a:lnTo>
                    <a:pt x="29" y="1891"/>
                  </a:lnTo>
                  <a:lnTo>
                    <a:pt x="29" y="1864"/>
                  </a:lnTo>
                  <a:lnTo>
                    <a:pt x="29" y="1835"/>
                  </a:lnTo>
                  <a:lnTo>
                    <a:pt x="29" y="1807"/>
                  </a:lnTo>
                  <a:lnTo>
                    <a:pt x="29" y="1778"/>
                  </a:lnTo>
                  <a:lnTo>
                    <a:pt x="29" y="1747"/>
                  </a:lnTo>
                  <a:lnTo>
                    <a:pt x="29" y="1716"/>
                  </a:lnTo>
                  <a:lnTo>
                    <a:pt x="29" y="1686"/>
                  </a:lnTo>
                  <a:lnTo>
                    <a:pt x="29" y="1653"/>
                  </a:lnTo>
                  <a:lnTo>
                    <a:pt x="29" y="1620"/>
                  </a:lnTo>
                  <a:lnTo>
                    <a:pt x="29" y="1588"/>
                  </a:lnTo>
                  <a:lnTo>
                    <a:pt x="29" y="1553"/>
                  </a:lnTo>
                  <a:lnTo>
                    <a:pt x="29" y="1519"/>
                  </a:lnTo>
                  <a:lnTo>
                    <a:pt x="29" y="1482"/>
                  </a:lnTo>
                  <a:lnTo>
                    <a:pt x="29" y="1446"/>
                  </a:lnTo>
                  <a:lnTo>
                    <a:pt x="29" y="1409"/>
                  </a:lnTo>
                  <a:lnTo>
                    <a:pt x="29" y="1373"/>
                  </a:lnTo>
                  <a:lnTo>
                    <a:pt x="29" y="1336"/>
                  </a:lnTo>
                  <a:lnTo>
                    <a:pt x="29" y="1302"/>
                  </a:lnTo>
                  <a:lnTo>
                    <a:pt x="29" y="1269"/>
                  </a:lnTo>
                  <a:lnTo>
                    <a:pt x="29" y="1235"/>
                  </a:lnTo>
                  <a:lnTo>
                    <a:pt x="29" y="1202"/>
                  </a:lnTo>
                  <a:lnTo>
                    <a:pt x="29" y="1169"/>
                  </a:lnTo>
                  <a:lnTo>
                    <a:pt x="29" y="1137"/>
                  </a:lnTo>
                  <a:lnTo>
                    <a:pt x="29" y="1106"/>
                  </a:lnTo>
                  <a:lnTo>
                    <a:pt x="29" y="1075"/>
                  </a:lnTo>
                  <a:lnTo>
                    <a:pt x="29" y="1045"/>
                  </a:lnTo>
                  <a:lnTo>
                    <a:pt x="29" y="1016"/>
                  </a:lnTo>
                  <a:lnTo>
                    <a:pt x="29" y="985"/>
                  </a:lnTo>
                  <a:lnTo>
                    <a:pt x="29" y="958"/>
                  </a:lnTo>
                  <a:lnTo>
                    <a:pt x="29" y="929"/>
                  </a:lnTo>
                  <a:lnTo>
                    <a:pt x="29" y="902"/>
                  </a:lnTo>
                  <a:lnTo>
                    <a:pt x="29" y="876"/>
                  </a:lnTo>
                  <a:lnTo>
                    <a:pt x="29" y="849"/>
                  </a:lnTo>
                  <a:lnTo>
                    <a:pt x="29" y="824"/>
                  </a:lnTo>
                  <a:lnTo>
                    <a:pt x="29" y="799"/>
                  </a:lnTo>
                  <a:lnTo>
                    <a:pt x="29" y="774"/>
                  </a:lnTo>
                  <a:lnTo>
                    <a:pt x="29" y="749"/>
                  </a:lnTo>
                  <a:lnTo>
                    <a:pt x="29" y="726"/>
                  </a:lnTo>
                  <a:lnTo>
                    <a:pt x="29" y="703"/>
                  </a:lnTo>
                  <a:lnTo>
                    <a:pt x="29" y="682"/>
                  </a:lnTo>
                  <a:lnTo>
                    <a:pt x="29" y="661"/>
                  </a:lnTo>
                  <a:lnTo>
                    <a:pt x="29" y="640"/>
                  </a:lnTo>
                  <a:lnTo>
                    <a:pt x="29" y="618"/>
                  </a:lnTo>
                  <a:lnTo>
                    <a:pt x="29" y="599"/>
                  </a:lnTo>
                  <a:lnTo>
                    <a:pt x="29" y="580"/>
                  </a:lnTo>
                  <a:lnTo>
                    <a:pt x="29" y="557"/>
                  </a:lnTo>
                  <a:lnTo>
                    <a:pt x="29" y="536"/>
                  </a:lnTo>
                  <a:lnTo>
                    <a:pt x="27" y="513"/>
                  </a:lnTo>
                  <a:lnTo>
                    <a:pt x="27" y="494"/>
                  </a:lnTo>
                  <a:lnTo>
                    <a:pt x="27" y="472"/>
                  </a:lnTo>
                  <a:lnTo>
                    <a:pt x="25" y="453"/>
                  </a:lnTo>
                  <a:lnTo>
                    <a:pt x="25" y="434"/>
                  </a:lnTo>
                  <a:lnTo>
                    <a:pt x="23" y="415"/>
                  </a:lnTo>
                  <a:lnTo>
                    <a:pt x="22" y="398"/>
                  </a:lnTo>
                  <a:lnTo>
                    <a:pt x="20" y="380"/>
                  </a:lnTo>
                  <a:lnTo>
                    <a:pt x="20" y="363"/>
                  </a:lnTo>
                  <a:lnTo>
                    <a:pt x="18" y="346"/>
                  </a:lnTo>
                  <a:lnTo>
                    <a:pt x="14" y="330"/>
                  </a:lnTo>
                  <a:lnTo>
                    <a:pt x="12" y="315"/>
                  </a:lnTo>
                  <a:lnTo>
                    <a:pt x="10" y="300"/>
                  </a:lnTo>
                  <a:lnTo>
                    <a:pt x="8" y="286"/>
                  </a:lnTo>
                  <a:lnTo>
                    <a:pt x="6" y="257"/>
                  </a:lnTo>
                  <a:lnTo>
                    <a:pt x="4" y="231"/>
                  </a:lnTo>
                  <a:lnTo>
                    <a:pt x="2" y="204"/>
                  </a:lnTo>
                  <a:lnTo>
                    <a:pt x="2" y="179"/>
                  </a:lnTo>
                  <a:lnTo>
                    <a:pt x="0" y="156"/>
                  </a:lnTo>
                  <a:lnTo>
                    <a:pt x="0" y="133"/>
                  </a:lnTo>
                  <a:lnTo>
                    <a:pt x="0" y="110"/>
                  </a:lnTo>
                  <a:lnTo>
                    <a:pt x="0" y="90"/>
                  </a:lnTo>
                  <a:lnTo>
                    <a:pt x="0" y="81"/>
                  </a:lnTo>
                  <a:lnTo>
                    <a:pt x="2" y="71"/>
                  </a:lnTo>
                  <a:lnTo>
                    <a:pt x="4" y="62"/>
                  </a:lnTo>
                  <a:lnTo>
                    <a:pt x="8" y="54"/>
                  </a:lnTo>
                  <a:lnTo>
                    <a:pt x="12" y="46"/>
                  </a:lnTo>
                  <a:lnTo>
                    <a:pt x="16" y="41"/>
                  </a:lnTo>
                  <a:lnTo>
                    <a:pt x="22" y="33"/>
                  </a:lnTo>
                  <a:lnTo>
                    <a:pt x="27" y="27"/>
                  </a:lnTo>
                  <a:lnTo>
                    <a:pt x="35" y="21"/>
                  </a:lnTo>
                  <a:lnTo>
                    <a:pt x="43" y="18"/>
                  </a:lnTo>
                  <a:lnTo>
                    <a:pt x="50" y="14"/>
                  </a:lnTo>
                  <a:lnTo>
                    <a:pt x="60" y="10"/>
                  </a:lnTo>
                  <a:lnTo>
                    <a:pt x="70" y="6"/>
                  </a:lnTo>
                  <a:lnTo>
                    <a:pt x="81" y="4"/>
                  </a:lnTo>
                  <a:lnTo>
                    <a:pt x="93" y="0"/>
                  </a:lnTo>
                  <a:lnTo>
                    <a:pt x="106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2" name="Freeform 24"/>
          <p:cNvSpPr>
            <a:spLocks/>
          </p:cNvSpPr>
          <p:nvPr/>
        </p:nvSpPr>
        <p:spPr bwMode="auto">
          <a:xfrm>
            <a:off x="2743200" y="990600"/>
            <a:ext cx="1484312" cy="304800"/>
          </a:xfrm>
          <a:custGeom>
            <a:avLst/>
            <a:gdLst>
              <a:gd name="T0" fmla="*/ 2639915 w 3789"/>
              <a:gd name="T1" fmla="*/ 3171 h 745"/>
              <a:gd name="T2" fmla="*/ 2706607 w 3789"/>
              <a:gd name="T3" fmla="*/ 16646 h 745"/>
              <a:gd name="T4" fmla="*/ 2781240 w 3789"/>
              <a:gd name="T5" fmla="*/ 42805 h 745"/>
              <a:gd name="T6" fmla="*/ 2865399 w 3789"/>
              <a:gd name="T7" fmla="*/ 81647 h 745"/>
              <a:gd name="T8" fmla="*/ 2928916 w 3789"/>
              <a:gd name="T9" fmla="*/ 115732 h 745"/>
              <a:gd name="T10" fmla="*/ 2970202 w 3789"/>
              <a:gd name="T11" fmla="*/ 149025 h 745"/>
              <a:gd name="T12" fmla="*/ 2997991 w 3789"/>
              <a:gd name="T13" fmla="*/ 183903 h 745"/>
              <a:gd name="T14" fmla="*/ 3008312 w 3789"/>
              <a:gd name="T15" fmla="*/ 221952 h 745"/>
              <a:gd name="T16" fmla="*/ 3002754 w 3789"/>
              <a:gd name="T17" fmla="*/ 253659 h 745"/>
              <a:gd name="T18" fmla="*/ 2973378 w 3789"/>
              <a:gd name="T19" fmla="*/ 279818 h 745"/>
              <a:gd name="T20" fmla="*/ 2921770 w 3789"/>
              <a:gd name="T21" fmla="*/ 301220 h 745"/>
              <a:gd name="T22" fmla="*/ 2847138 w 3789"/>
              <a:gd name="T23" fmla="*/ 317867 h 745"/>
              <a:gd name="T24" fmla="*/ 2781240 w 3789"/>
              <a:gd name="T25" fmla="*/ 332928 h 745"/>
              <a:gd name="T26" fmla="*/ 2709783 w 3789"/>
              <a:gd name="T27" fmla="*/ 349574 h 745"/>
              <a:gd name="T28" fmla="*/ 2621654 w 3789"/>
              <a:gd name="T29" fmla="*/ 366220 h 745"/>
              <a:gd name="T30" fmla="*/ 2517645 w 3789"/>
              <a:gd name="T31" fmla="*/ 384452 h 745"/>
              <a:gd name="T32" fmla="*/ 2396963 w 3789"/>
              <a:gd name="T33" fmla="*/ 402684 h 745"/>
              <a:gd name="T34" fmla="*/ 2261990 w 3789"/>
              <a:gd name="T35" fmla="*/ 422501 h 745"/>
              <a:gd name="T36" fmla="*/ 2109550 w 3789"/>
              <a:gd name="T37" fmla="*/ 442318 h 745"/>
              <a:gd name="T38" fmla="*/ 1939643 w 3789"/>
              <a:gd name="T39" fmla="*/ 465306 h 745"/>
              <a:gd name="T40" fmla="*/ 1695897 w 3789"/>
              <a:gd name="T41" fmla="*/ 491464 h 745"/>
              <a:gd name="T42" fmla="*/ 1452152 w 3789"/>
              <a:gd name="T43" fmla="*/ 516830 h 745"/>
              <a:gd name="T44" fmla="*/ 1233019 w 3789"/>
              <a:gd name="T45" fmla="*/ 538233 h 745"/>
              <a:gd name="T46" fmla="*/ 1036117 w 3789"/>
              <a:gd name="T47" fmla="*/ 556465 h 745"/>
              <a:gd name="T48" fmla="*/ 863828 w 3789"/>
              <a:gd name="T49" fmla="*/ 570733 h 745"/>
              <a:gd name="T50" fmla="*/ 716151 w 3789"/>
              <a:gd name="T51" fmla="*/ 581038 h 745"/>
              <a:gd name="T52" fmla="*/ 591500 w 3789"/>
              <a:gd name="T53" fmla="*/ 587379 h 745"/>
              <a:gd name="T54" fmla="*/ 489079 w 3789"/>
              <a:gd name="T55" fmla="*/ 590550 h 745"/>
              <a:gd name="T56" fmla="*/ 376337 w 3789"/>
              <a:gd name="T57" fmla="*/ 587379 h 745"/>
              <a:gd name="T58" fmla="*/ 269946 w 3789"/>
              <a:gd name="T59" fmla="*/ 576282 h 745"/>
              <a:gd name="T60" fmla="*/ 182611 w 3789"/>
              <a:gd name="T61" fmla="*/ 558050 h 745"/>
              <a:gd name="T62" fmla="*/ 114330 w 3789"/>
              <a:gd name="T63" fmla="*/ 532684 h 745"/>
              <a:gd name="T64" fmla="*/ 66693 w 3789"/>
              <a:gd name="T65" fmla="*/ 496221 h 745"/>
              <a:gd name="T66" fmla="*/ 31758 w 3789"/>
              <a:gd name="T67" fmla="*/ 458964 h 745"/>
              <a:gd name="T68" fmla="*/ 10321 w 3789"/>
              <a:gd name="T69" fmla="*/ 428842 h 745"/>
              <a:gd name="T70" fmla="*/ 1588 w 3789"/>
              <a:gd name="T71" fmla="*/ 400306 h 745"/>
              <a:gd name="T72" fmla="*/ 3176 w 3789"/>
              <a:gd name="T73" fmla="*/ 384452 h 745"/>
              <a:gd name="T74" fmla="*/ 11909 w 3789"/>
              <a:gd name="T75" fmla="*/ 375732 h 745"/>
              <a:gd name="T76" fmla="*/ 30170 w 3789"/>
              <a:gd name="T77" fmla="*/ 366220 h 745"/>
              <a:gd name="T78" fmla="*/ 56371 w 3789"/>
              <a:gd name="T79" fmla="*/ 359086 h 745"/>
              <a:gd name="T80" fmla="*/ 89717 w 3789"/>
              <a:gd name="T81" fmla="*/ 352745 h 745"/>
              <a:gd name="T82" fmla="*/ 132591 w 3789"/>
              <a:gd name="T83" fmla="*/ 346403 h 745"/>
              <a:gd name="T84" fmla="*/ 182611 w 3789"/>
              <a:gd name="T85" fmla="*/ 344025 h 745"/>
              <a:gd name="T86" fmla="*/ 240570 w 3789"/>
              <a:gd name="T87" fmla="*/ 339269 h 745"/>
              <a:gd name="T88" fmla="*/ 737588 w 3789"/>
              <a:gd name="T89" fmla="*/ 294879 h 745"/>
              <a:gd name="T90" fmla="*/ 1432303 w 3789"/>
              <a:gd name="T91" fmla="*/ 206891 h 745"/>
              <a:gd name="T92" fmla="*/ 1740359 w 3789"/>
              <a:gd name="T93" fmla="*/ 159330 h 745"/>
              <a:gd name="T94" fmla="*/ 1972195 w 3789"/>
              <a:gd name="T95" fmla="*/ 124451 h 745"/>
              <a:gd name="T96" fmla="*/ 2179418 w 3789"/>
              <a:gd name="T97" fmla="*/ 87988 h 745"/>
              <a:gd name="T98" fmla="*/ 2275488 w 3789"/>
              <a:gd name="T99" fmla="*/ 68171 h 745"/>
              <a:gd name="T100" fmla="*/ 2363617 w 3789"/>
              <a:gd name="T101" fmla="*/ 49939 h 745"/>
              <a:gd name="T102" fmla="*/ 2446189 w 3789"/>
              <a:gd name="T103" fmla="*/ 28537 h 745"/>
              <a:gd name="T104" fmla="*/ 2496208 w 3789"/>
              <a:gd name="T105" fmla="*/ 16646 h 745"/>
              <a:gd name="T106" fmla="*/ 2537494 w 3789"/>
              <a:gd name="T107" fmla="*/ 7134 h 745"/>
              <a:gd name="T108" fmla="*/ 2570840 w 3789"/>
              <a:gd name="T109" fmla="*/ 1585 h 745"/>
              <a:gd name="T110" fmla="*/ 2597041 w 3789"/>
              <a:gd name="T111" fmla="*/ 0 h 74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789" h="745">
                <a:moveTo>
                  <a:pt x="3271" y="0"/>
                </a:moveTo>
                <a:lnTo>
                  <a:pt x="3288" y="0"/>
                </a:lnTo>
                <a:lnTo>
                  <a:pt x="3305" y="0"/>
                </a:lnTo>
                <a:lnTo>
                  <a:pt x="3325" y="4"/>
                </a:lnTo>
                <a:lnTo>
                  <a:pt x="3346" y="6"/>
                </a:lnTo>
                <a:lnTo>
                  <a:pt x="3367" y="9"/>
                </a:lnTo>
                <a:lnTo>
                  <a:pt x="3388" y="15"/>
                </a:lnTo>
                <a:lnTo>
                  <a:pt x="3409" y="21"/>
                </a:lnTo>
                <a:lnTo>
                  <a:pt x="3432" y="27"/>
                </a:lnTo>
                <a:lnTo>
                  <a:pt x="3455" y="36"/>
                </a:lnTo>
                <a:lnTo>
                  <a:pt x="3480" y="44"/>
                </a:lnTo>
                <a:lnTo>
                  <a:pt x="3503" y="54"/>
                </a:lnTo>
                <a:lnTo>
                  <a:pt x="3530" y="65"/>
                </a:lnTo>
                <a:lnTo>
                  <a:pt x="3555" y="77"/>
                </a:lnTo>
                <a:lnTo>
                  <a:pt x="3582" y="90"/>
                </a:lnTo>
                <a:lnTo>
                  <a:pt x="3609" y="103"/>
                </a:lnTo>
                <a:lnTo>
                  <a:pt x="3636" y="119"/>
                </a:lnTo>
                <a:lnTo>
                  <a:pt x="3655" y="128"/>
                </a:lnTo>
                <a:lnTo>
                  <a:pt x="3672" y="138"/>
                </a:lnTo>
                <a:lnTo>
                  <a:pt x="3689" y="146"/>
                </a:lnTo>
                <a:lnTo>
                  <a:pt x="3703" y="157"/>
                </a:lnTo>
                <a:lnTo>
                  <a:pt x="3718" y="167"/>
                </a:lnTo>
                <a:lnTo>
                  <a:pt x="3730" y="176"/>
                </a:lnTo>
                <a:lnTo>
                  <a:pt x="3741" y="188"/>
                </a:lnTo>
                <a:lnTo>
                  <a:pt x="3753" y="197"/>
                </a:lnTo>
                <a:lnTo>
                  <a:pt x="3760" y="209"/>
                </a:lnTo>
                <a:lnTo>
                  <a:pt x="3768" y="221"/>
                </a:lnTo>
                <a:lnTo>
                  <a:pt x="3776" y="232"/>
                </a:lnTo>
                <a:lnTo>
                  <a:pt x="3780" y="244"/>
                </a:lnTo>
                <a:lnTo>
                  <a:pt x="3785" y="255"/>
                </a:lnTo>
                <a:lnTo>
                  <a:pt x="3787" y="269"/>
                </a:lnTo>
                <a:lnTo>
                  <a:pt x="3789" y="280"/>
                </a:lnTo>
                <a:lnTo>
                  <a:pt x="3789" y="293"/>
                </a:lnTo>
                <a:lnTo>
                  <a:pt x="3789" y="303"/>
                </a:lnTo>
                <a:lnTo>
                  <a:pt x="3785" y="311"/>
                </a:lnTo>
                <a:lnTo>
                  <a:pt x="3782" y="320"/>
                </a:lnTo>
                <a:lnTo>
                  <a:pt x="3776" y="330"/>
                </a:lnTo>
                <a:lnTo>
                  <a:pt x="3766" y="338"/>
                </a:lnTo>
                <a:lnTo>
                  <a:pt x="3757" y="345"/>
                </a:lnTo>
                <a:lnTo>
                  <a:pt x="3745" y="353"/>
                </a:lnTo>
                <a:lnTo>
                  <a:pt x="3732" y="361"/>
                </a:lnTo>
                <a:lnTo>
                  <a:pt x="3716" y="366"/>
                </a:lnTo>
                <a:lnTo>
                  <a:pt x="3699" y="374"/>
                </a:lnTo>
                <a:lnTo>
                  <a:pt x="3680" y="380"/>
                </a:lnTo>
                <a:lnTo>
                  <a:pt x="3659" y="386"/>
                </a:lnTo>
                <a:lnTo>
                  <a:pt x="3638" y="391"/>
                </a:lnTo>
                <a:lnTo>
                  <a:pt x="3613" y="395"/>
                </a:lnTo>
                <a:lnTo>
                  <a:pt x="3586" y="401"/>
                </a:lnTo>
                <a:lnTo>
                  <a:pt x="3559" y="405"/>
                </a:lnTo>
                <a:lnTo>
                  <a:pt x="3542" y="411"/>
                </a:lnTo>
                <a:lnTo>
                  <a:pt x="3522" y="416"/>
                </a:lnTo>
                <a:lnTo>
                  <a:pt x="3503" y="420"/>
                </a:lnTo>
                <a:lnTo>
                  <a:pt x="3482" y="426"/>
                </a:lnTo>
                <a:lnTo>
                  <a:pt x="3461" y="432"/>
                </a:lnTo>
                <a:lnTo>
                  <a:pt x="3438" y="436"/>
                </a:lnTo>
                <a:lnTo>
                  <a:pt x="3413" y="441"/>
                </a:lnTo>
                <a:lnTo>
                  <a:pt x="3386" y="447"/>
                </a:lnTo>
                <a:lnTo>
                  <a:pt x="3359" y="453"/>
                </a:lnTo>
                <a:lnTo>
                  <a:pt x="3332" y="457"/>
                </a:lnTo>
                <a:lnTo>
                  <a:pt x="3302" y="462"/>
                </a:lnTo>
                <a:lnTo>
                  <a:pt x="3271" y="468"/>
                </a:lnTo>
                <a:lnTo>
                  <a:pt x="3238" y="474"/>
                </a:lnTo>
                <a:lnTo>
                  <a:pt x="3206" y="480"/>
                </a:lnTo>
                <a:lnTo>
                  <a:pt x="3171" y="485"/>
                </a:lnTo>
                <a:lnTo>
                  <a:pt x="3135" y="491"/>
                </a:lnTo>
                <a:lnTo>
                  <a:pt x="3098" y="497"/>
                </a:lnTo>
                <a:lnTo>
                  <a:pt x="3060" y="503"/>
                </a:lnTo>
                <a:lnTo>
                  <a:pt x="3019" y="508"/>
                </a:lnTo>
                <a:lnTo>
                  <a:pt x="2979" y="514"/>
                </a:lnTo>
                <a:lnTo>
                  <a:pt x="2937" y="520"/>
                </a:lnTo>
                <a:lnTo>
                  <a:pt x="2893" y="528"/>
                </a:lnTo>
                <a:lnTo>
                  <a:pt x="2849" y="533"/>
                </a:lnTo>
                <a:lnTo>
                  <a:pt x="2802" y="539"/>
                </a:lnTo>
                <a:lnTo>
                  <a:pt x="2754" y="547"/>
                </a:lnTo>
                <a:lnTo>
                  <a:pt x="2706" y="553"/>
                </a:lnTo>
                <a:lnTo>
                  <a:pt x="2657" y="558"/>
                </a:lnTo>
                <a:lnTo>
                  <a:pt x="2605" y="566"/>
                </a:lnTo>
                <a:lnTo>
                  <a:pt x="2553" y="574"/>
                </a:lnTo>
                <a:lnTo>
                  <a:pt x="2497" y="579"/>
                </a:lnTo>
                <a:lnTo>
                  <a:pt x="2443" y="587"/>
                </a:lnTo>
                <a:lnTo>
                  <a:pt x="2386" y="595"/>
                </a:lnTo>
                <a:lnTo>
                  <a:pt x="2301" y="603"/>
                </a:lnTo>
                <a:lnTo>
                  <a:pt x="2217" y="612"/>
                </a:lnTo>
                <a:lnTo>
                  <a:pt x="2136" y="620"/>
                </a:lnTo>
                <a:lnTo>
                  <a:pt x="2058" y="629"/>
                </a:lnTo>
                <a:lnTo>
                  <a:pt x="1979" y="637"/>
                </a:lnTo>
                <a:lnTo>
                  <a:pt x="1904" y="645"/>
                </a:lnTo>
                <a:lnTo>
                  <a:pt x="1829" y="652"/>
                </a:lnTo>
                <a:lnTo>
                  <a:pt x="1758" y="660"/>
                </a:lnTo>
                <a:lnTo>
                  <a:pt x="1687" y="666"/>
                </a:lnTo>
                <a:lnTo>
                  <a:pt x="1618" y="674"/>
                </a:lnTo>
                <a:lnTo>
                  <a:pt x="1553" y="679"/>
                </a:lnTo>
                <a:lnTo>
                  <a:pt x="1488" y="685"/>
                </a:lnTo>
                <a:lnTo>
                  <a:pt x="1426" y="691"/>
                </a:lnTo>
                <a:lnTo>
                  <a:pt x="1365" y="697"/>
                </a:lnTo>
                <a:lnTo>
                  <a:pt x="1305" y="702"/>
                </a:lnTo>
                <a:lnTo>
                  <a:pt x="1249" y="706"/>
                </a:lnTo>
                <a:lnTo>
                  <a:pt x="1194" y="712"/>
                </a:lnTo>
                <a:lnTo>
                  <a:pt x="1140" y="716"/>
                </a:lnTo>
                <a:lnTo>
                  <a:pt x="1088" y="720"/>
                </a:lnTo>
                <a:lnTo>
                  <a:pt x="1038" y="723"/>
                </a:lnTo>
                <a:lnTo>
                  <a:pt x="992" y="725"/>
                </a:lnTo>
                <a:lnTo>
                  <a:pt x="946" y="729"/>
                </a:lnTo>
                <a:lnTo>
                  <a:pt x="902" y="733"/>
                </a:lnTo>
                <a:lnTo>
                  <a:pt x="860" y="735"/>
                </a:lnTo>
                <a:lnTo>
                  <a:pt x="819" y="737"/>
                </a:lnTo>
                <a:lnTo>
                  <a:pt x="781" y="739"/>
                </a:lnTo>
                <a:lnTo>
                  <a:pt x="745" y="741"/>
                </a:lnTo>
                <a:lnTo>
                  <a:pt x="710" y="743"/>
                </a:lnTo>
                <a:lnTo>
                  <a:pt x="677" y="743"/>
                </a:lnTo>
                <a:lnTo>
                  <a:pt x="647" y="743"/>
                </a:lnTo>
                <a:lnTo>
                  <a:pt x="616" y="745"/>
                </a:lnTo>
                <a:lnTo>
                  <a:pt x="589" y="745"/>
                </a:lnTo>
                <a:lnTo>
                  <a:pt x="549" y="745"/>
                </a:lnTo>
                <a:lnTo>
                  <a:pt x="510" y="743"/>
                </a:lnTo>
                <a:lnTo>
                  <a:pt x="474" y="741"/>
                </a:lnTo>
                <a:lnTo>
                  <a:pt x="437" y="739"/>
                </a:lnTo>
                <a:lnTo>
                  <a:pt x="405" y="735"/>
                </a:lnTo>
                <a:lnTo>
                  <a:pt x="372" y="731"/>
                </a:lnTo>
                <a:lnTo>
                  <a:pt x="340" y="727"/>
                </a:lnTo>
                <a:lnTo>
                  <a:pt x="311" y="723"/>
                </a:lnTo>
                <a:lnTo>
                  <a:pt x="282" y="718"/>
                </a:lnTo>
                <a:lnTo>
                  <a:pt x="255" y="712"/>
                </a:lnTo>
                <a:lnTo>
                  <a:pt x="230" y="704"/>
                </a:lnTo>
                <a:lnTo>
                  <a:pt x="207" y="697"/>
                </a:lnTo>
                <a:lnTo>
                  <a:pt x="184" y="689"/>
                </a:lnTo>
                <a:lnTo>
                  <a:pt x="163" y="681"/>
                </a:lnTo>
                <a:lnTo>
                  <a:pt x="144" y="672"/>
                </a:lnTo>
                <a:lnTo>
                  <a:pt x="126" y="662"/>
                </a:lnTo>
                <a:lnTo>
                  <a:pt x="111" y="649"/>
                </a:lnTo>
                <a:lnTo>
                  <a:pt x="98" y="637"/>
                </a:lnTo>
                <a:lnTo>
                  <a:pt x="84" y="626"/>
                </a:lnTo>
                <a:lnTo>
                  <a:pt x="71" y="614"/>
                </a:lnTo>
                <a:lnTo>
                  <a:pt x="59" y="603"/>
                </a:lnTo>
                <a:lnTo>
                  <a:pt x="50" y="591"/>
                </a:lnTo>
                <a:lnTo>
                  <a:pt x="40" y="579"/>
                </a:lnTo>
                <a:lnTo>
                  <a:pt x="32" y="570"/>
                </a:lnTo>
                <a:lnTo>
                  <a:pt x="25" y="560"/>
                </a:lnTo>
                <a:lnTo>
                  <a:pt x="19" y="551"/>
                </a:lnTo>
                <a:lnTo>
                  <a:pt x="13" y="541"/>
                </a:lnTo>
                <a:lnTo>
                  <a:pt x="7" y="531"/>
                </a:lnTo>
                <a:lnTo>
                  <a:pt x="6" y="522"/>
                </a:lnTo>
                <a:lnTo>
                  <a:pt x="2" y="514"/>
                </a:lnTo>
                <a:lnTo>
                  <a:pt x="2" y="505"/>
                </a:lnTo>
                <a:lnTo>
                  <a:pt x="0" y="497"/>
                </a:lnTo>
                <a:lnTo>
                  <a:pt x="0" y="493"/>
                </a:lnTo>
                <a:lnTo>
                  <a:pt x="2" y="489"/>
                </a:lnTo>
                <a:lnTo>
                  <a:pt x="4" y="485"/>
                </a:lnTo>
                <a:lnTo>
                  <a:pt x="6" y="482"/>
                </a:lnTo>
                <a:lnTo>
                  <a:pt x="7" y="480"/>
                </a:lnTo>
                <a:lnTo>
                  <a:pt x="11" y="476"/>
                </a:lnTo>
                <a:lnTo>
                  <a:pt x="15" y="474"/>
                </a:lnTo>
                <a:lnTo>
                  <a:pt x="21" y="470"/>
                </a:lnTo>
                <a:lnTo>
                  <a:pt x="25" y="468"/>
                </a:lnTo>
                <a:lnTo>
                  <a:pt x="30" y="464"/>
                </a:lnTo>
                <a:lnTo>
                  <a:pt x="38" y="462"/>
                </a:lnTo>
                <a:lnTo>
                  <a:pt x="46" y="460"/>
                </a:lnTo>
                <a:lnTo>
                  <a:pt x="54" y="457"/>
                </a:lnTo>
                <a:lnTo>
                  <a:pt x="61" y="455"/>
                </a:lnTo>
                <a:lnTo>
                  <a:pt x="71" y="453"/>
                </a:lnTo>
                <a:lnTo>
                  <a:pt x="80" y="451"/>
                </a:lnTo>
                <a:lnTo>
                  <a:pt x="90" y="449"/>
                </a:lnTo>
                <a:lnTo>
                  <a:pt x="102" y="447"/>
                </a:lnTo>
                <a:lnTo>
                  <a:pt x="113" y="445"/>
                </a:lnTo>
                <a:lnTo>
                  <a:pt x="126" y="443"/>
                </a:lnTo>
                <a:lnTo>
                  <a:pt x="138" y="441"/>
                </a:lnTo>
                <a:lnTo>
                  <a:pt x="151" y="439"/>
                </a:lnTo>
                <a:lnTo>
                  <a:pt x="167" y="437"/>
                </a:lnTo>
                <a:lnTo>
                  <a:pt x="180" y="437"/>
                </a:lnTo>
                <a:lnTo>
                  <a:pt x="197" y="436"/>
                </a:lnTo>
                <a:lnTo>
                  <a:pt x="213" y="434"/>
                </a:lnTo>
                <a:lnTo>
                  <a:pt x="230" y="434"/>
                </a:lnTo>
                <a:lnTo>
                  <a:pt x="247" y="432"/>
                </a:lnTo>
                <a:lnTo>
                  <a:pt x="265" y="430"/>
                </a:lnTo>
                <a:lnTo>
                  <a:pt x="284" y="430"/>
                </a:lnTo>
                <a:lnTo>
                  <a:pt x="303" y="428"/>
                </a:lnTo>
                <a:lnTo>
                  <a:pt x="324" y="428"/>
                </a:lnTo>
                <a:lnTo>
                  <a:pt x="520" y="412"/>
                </a:lnTo>
                <a:lnTo>
                  <a:pt x="722" y="393"/>
                </a:lnTo>
                <a:lnTo>
                  <a:pt x="929" y="372"/>
                </a:lnTo>
                <a:lnTo>
                  <a:pt x="1140" y="349"/>
                </a:lnTo>
                <a:lnTo>
                  <a:pt x="1357" y="322"/>
                </a:lnTo>
                <a:lnTo>
                  <a:pt x="1578" y="293"/>
                </a:lnTo>
                <a:lnTo>
                  <a:pt x="1804" y="261"/>
                </a:lnTo>
                <a:lnTo>
                  <a:pt x="1919" y="244"/>
                </a:lnTo>
                <a:lnTo>
                  <a:pt x="2035" y="224"/>
                </a:lnTo>
                <a:lnTo>
                  <a:pt x="2115" y="213"/>
                </a:lnTo>
                <a:lnTo>
                  <a:pt x="2192" y="201"/>
                </a:lnTo>
                <a:lnTo>
                  <a:pt x="2267" y="190"/>
                </a:lnTo>
                <a:lnTo>
                  <a:pt x="2342" y="180"/>
                </a:lnTo>
                <a:lnTo>
                  <a:pt x="2413" y="169"/>
                </a:lnTo>
                <a:lnTo>
                  <a:pt x="2484" y="157"/>
                </a:lnTo>
                <a:lnTo>
                  <a:pt x="2553" y="146"/>
                </a:lnTo>
                <a:lnTo>
                  <a:pt x="2618" y="134"/>
                </a:lnTo>
                <a:lnTo>
                  <a:pt x="2683" y="123"/>
                </a:lnTo>
                <a:lnTo>
                  <a:pt x="2745" y="111"/>
                </a:lnTo>
                <a:lnTo>
                  <a:pt x="2776" y="105"/>
                </a:lnTo>
                <a:lnTo>
                  <a:pt x="2806" y="100"/>
                </a:lnTo>
                <a:lnTo>
                  <a:pt x="2837" y="92"/>
                </a:lnTo>
                <a:lnTo>
                  <a:pt x="2866" y="86"/>
                </a:lnTo>
                <a:lnTo>
                  <a:pt x="2895" y="80"/>
                </a:lnTo>
                <a:lnTo>
                  <a:pt x="2921" y="75"/>
                </a:lnTo>
                <a:lnTo>
                  <a:pt x="2950" y="69"/>
                </a:lnTo>
                <a:lnTo>
                  <a:pt x="2977" y="63"/>
                </a:lnTo>
                <a:lnTo>
                  <a:pt x="3004" y="55"/>
                </a:lnTo>
                <a:lnTo>
                  <a:pt x="3029" y="50"/>
                </a:lnTo>
                <a:lnTo>
                  <a:pt x="3056" y="44"/>
                </a:lnTo>
                <a:lnTo>
                  <a:pt x="3081" y="36"/>
                </a:lnTo>
                <a:lnTo>
                  <a:pt x="3098" y="32"/>
                </a:lnTo>
                <a:lnTo>
                  <a:pt x="3113" y="29"/>
                </a:lnTo>
                <a:lnTo>
                  <a:pt x="3129" y="25"/>
                </a:lnTo>
                <a:lnTo>
                  <a:pt x="3144" y="21"/>
                </a:lnTo>
                <a:lnTo>
                  <a:pt x="3158" y="17"/>
                </a:lnTo>
                <a:lnTo>
                  <a:pt x="3171" y="15"/>
                </a:lnTo>
                <a:lnTo>
                  <a:pt x="3184" y="11"/>
                </a:lnTo>
                <a:lnTo>
                  <a:pt x="3196" y="9"/>
                </a:lnTo>
                <a:lnTo>
                  <a:pt x="3208" y="7"/>
                </a:lnTo>
                <a:lnTo>
                  <a:pt x="3219" y="6"/>
                </a:lnTo>
                <a:lnTo>
                  <a:pt x="3229" y="4"/>
                </a:lnTo>
                <a:lnTo>
                  <a:pt x="3238" y="2"/>
                </a:lnTo>
                <a:lnTo>
                  <a:pt x="3248" y="0"/>
                </a:lnTo>
                <a:lnTo>
                  <a:pt x="3256" y="0"/>
                </a:lnTo>
                <a:lnTo>
                  <a:pt x="3263" y="0"/>
                </a:lnTo>
                <a:lnTo>
                  <a:pt x="3271" y="0"/>
                </a:lnTo>
              </a:path>
            </a:pathLst>
          </a:custGeom>
          <a:solidFill>
            <a:srgbClr val="00B0F0"/>
          </a:solidFill>
          <a:ln w="9525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0"/>
            <a:ext cx="2667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：栖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硒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7170" name="Picture 2" descr="C:\Users\Meishing\Dropbox\meizhouhuayu\pics\西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3581400"/>
            <a:ext cx="4610100" cy="1000125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762000" y="4876800"/>
            <a:ext cx="22098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想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东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想</a:t>
            </a:r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西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22" name="Picture 3" descr="C:\Users\Meishing\Desktop\meizhou pics\33-6.png"/>
          <p:cNvPicPr>
            <a:picLocks noChangeAspect="1" noChangeArrowheads="1"/>
          </p:cNvPicPr>
          <p:nvPr/>
        </p:nvPicPr>
        <p:blipFill>
          <a:blip r:embed="rId6" cstate="print">
            <a:lum bright="-10000" contrast="40000"/>
          </a:blip>
          <a:srcRect l="18422" r="69018"/>
          <a:stretch>
            <a:fillRect/>
          </a:stretch>
        </p:blipFill>
        <p:spPr bwMode="auto">
          <a:xfrm>
            <a:off x="609600" y="1371600"/>
            <a:ext cx="1143000" cy="106680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259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5" grpId="0"/>
      <p:bldP spid="12" grpId="0" animBg="1"/>
      <p:bldP spid="12" grpId="1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eishing\Desktop\meizhou pics\33-12.pn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6248400" y="3962400"/>
            <a:ext cx="2306665" cy="26860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9" name="Group 8"/>
          <p:cNvGrpSpPr/>
          <p:nvPr/>
        </p:nvGrpSpPr>
        <p:grpSpPr>
          <a:xfrm>
            <a:off x="2895600" y="762000"/>
            <a:ext cx="1152525" cy="858837"/>
            <a:chOff x="3346450" y="1676400"/>
            <a:chExt cx="2371725" cy="1925637"/>
          </a:xfrm>
        </p:grpSpPr>
        <p:sp>
          <p:nvSpPr>
            <p:cNvPr id="10" name="Freeform 24"/>
            <p:cNvSpPr>
              <a:spLocks/>
            </p:cNvSpPr>
            <p:nvPr/>
          </p:nvSpPr>
          <p:spPr bwMode="auto">
            <a:xfrm>
              <a:off x="3346450" y="2513012"/>
              <a:ext cx="2371725" cy="431800"/>
            </a:xfrm>
            <a:custGeom>
              <a:avLst/>
              <a:gdLst>
                <a:gd name="T0" fmla="*/ 2015212 w 2987"/>
                <a:gd name="T1" fmla="*/ 1585 h 545"/>
                <a:gd name="T2" fmla="*/ 2081115 w 2987"/>
                <a:gd name="T3" fmla="*/ 13469 h 545"/>
                <a:gd name="T4" fmla="*/ 2154165 w 2987"/>
                <a:gd name="T5" fmla="*/ 33276 h 545"/>
                <a:gd name="T6" fmla="*/ 2235154 w 2987"/>
                <a:gd name="T7" fmla="*/ 63383 h 545"/>
                <a:gd name="T8" fmla="*/ 2293911 w 2987"/>
                <a:gd name="T9" fmla="*/ 89529 h 545"/>
                <a:gd name="T10" fmla="*/ 2333612 w 2987"/>
                <a:gd name="T11" fmla="*/ 114090 h 545"/>
                <a:gd name="T12" fmla="*/ 2359815 w 2987"/>
                <a:gd name="T13" fmla="*/ 141028 h 545"/>
                <a:gd name="T14" fmla="*/ 2371725 w 2987"/>
                <a:gd name="T15" fmla="*/ 171928 h 545"/>
                <a:gd name="T16" fmla="*/ 2367755 w 2987"/>
                <a:gd name="T17" fmla="*/ 192527 h 545"/>
                <a:gd name="T18" fmla="*/ 2346316 w 2987"/>
                <a:gd name="T19" fmla="*/ 209958 h 545"/>
                <a:gd name="T20" fmla="*/ 2306616 w 2987"/>
                <a:gd name="T21" fmla="*/ 226596 h 545"/>
                <a:gd name="T22" fmla="*/ 2250241 w 2987"/>
                <a:gd name="T23" fmla="*/ 240065 h 545"/>
                <a:gd name="T24" fmla="*/ 2199424 w 2987"/>
                <a:gd name="T25" fmla="*/ 248780 h 545"/>
                <a:gd name="T26" fmla="*/ 2144636 w 2987"/>
                <a:gd name="T27" fmla="*/ 259872 h 545"/>
                <a:gd name="T28" fmla="*/ 2079527 w 2987"/>
                <a:gd name="T29" fmla="*/ 270172 h 545"/>
                <a:gd name="T30" fmla="*/ 2000126 w 2987"/>
                <a:gd name="T31" fmla="*/ 282849 h 545"/>
                <a:gd name="T32" fmla="*/ 1908814 w 2987"/>
                <a:gd name="T33" fmla="*/ 294733 h 545"/>
                <a:gd name="T34" fmla="*/ 1806386 w 2987"/>
                <a:gd name="T35" fmla="*/ 309787 h 545"/>
                <a:gd name="T36" fmla="*/ 1690459 w 2987"/>
                <a:gd name="T37" fmla="*/ 324048 h 545"/>
                <a:gd name="T38" fmla="*/ 1562623 w 2987"/>
                <a:gd name="T39" fmla="*/ 340686 h 545"/>
                <a:gd name="T40" fmla="*/ 1378411 w 2987"/>
                <a:gd name="T41" fmla="*/ 360494 h 545"/>
                <a:gd name="T42" fmla="*/ 1194994 w 2987"/>
                <a:gd name="T43" fmla="*/ 378716 h 545"/>
                <a:gd name="T44" fmla="*/ 1029044 w 2987"/>
                <a:gd name="T45" fmla="*/ 395354 h 545"/>
                <a:gd name="T46" fmla="*/ 881357 w 2987"/>
                <a:gd name="T47" fmla="*/ 407239 h 545"/>
                <a:gd name="T48" fmla="*/ 751933 w 2987"/>
                <a:gd name="T49" fmla="*/ 418331 h 545"/>
                <a:gd name="T50" fmla="*/ 640771 w 2987"/>
                <a:gd name="T51" fmla="*/ 425462 h 545"/>
                <a:gd name="T52" fmla="*/ 546283 w 2987"/>
                <a:gd name="T53" fmla="*/ 430215 h 545"/>
                <a:gd name="T54" fmla="*/ 470057 w 2987"/>
                <a:gd name="T55" fmla="*/ 431800 h 545"/>
                <a:gd name="T56" fmla="*/ 362865 w 2987"/>
                <a:gd name="T57" fmla="*/ 430215 h 545"/>
                <a:gd name="T58" fmla="*/ 259643 w 2987"/>
                <a:gd name="T59" fmla="*/ 422292 h 545"/>
                <a:gd name="T60" fmla="*/ 175477 w 2987"/>
                <a:gd name="T61" fmla="*/ 410408 h 545"/>
                <a:gd name="T62" fmla="*/ 111956 w 2987"/>
                <a:gd name="T63" fmla="*/ 389016 h 545"/>
                <a:gd name="T64" fmla="*/ 65903 w 2987"/>
                <a:gd name="T65" fmla="*/ 362078 h 545"/>
                <a:gd name="T66" fmla="*/ 32555 w 2987"/>
                <a:gd name="T67" fmla="*/ 334348 h 545"/>
                <a:gd name="T68" fmla="*/ 9528 w 2987"/>
                <a:gd name="T69" fmla="*/ 309787 h 545"/>
                <a:gd name="T70" fmla="*/ 0 w 2987"/>
                <a:gd name="T71" fmla="*/ 286810 h 545"/>
                <a:gd name="T72" fmla="*/ 4764 w 2987"/>
                <a:gd name="T73" fmla="*/ 270172 h 545"/>
                <a:gd name="T74" fmla="*/ 15880 w 2987"/>
                <a:gd name="T75" fmla="*/ 264626 h 545"/>
                <a:gd name="T76" fmla="*/ 32555 w 2987"/>
                <a:gd name="T77" fmla="*/ 258288 h 545"/>
                <a:gd name="T78" fmla="*/ 54787 w 2987"/>
                <a:gd name="T79" fmla="*/ 253534 h 545"/>
                <a:gd name="T80" fmla="*/ 84166 w 2987"/>
                <a:gd name="T81" fmla="*/ 248780 h 545"/>
                <a:gd name="T82" fmla="*/ 119102 w 2987"/>
                <a:gd name="T83" fmla="*/ 246403 h 545"/>
                <a:gd name="T84" fmla="*/ 161979 w 2987"/>
                <a:gd name="T85" fmla="*/ 243234 h 545"/>
                <a:gd name="T86" fmla="*/ 254879 w 2987"/>
                <a:gd name="T87" fmla="*/ 236896 h 545"/>
                <a:gd name="T88" fmla="*/ 497054 w 2987"/>
                <a:gd name="T89" fmla="*/ 215504 h 545"/>
                <a:gd name="T90" fmla="*/ 750345 w 2987"/>
                <a:gd name="T91" fmla="*/ 190150 h 545"/>
                <a:gd name="T92" fmla="*/ 1017134 w 2987"/>
                <a:gd name="T93" fmla="*/ 159251 h 545"/>
                <a:gd name="T94" fmla="*/ 1274395 w 2987"/>
                <a:gd name="T95" fmla="*/ 124390 h 545"/>
                <a:gd name="T96" fmla="*/ 1456225 w 2987"/>
                <a:gd name="T97" fmla="*/ 96660 h 545"/>
                <a:gd name="T98" fmla="*/ 1618998 w 2987"/>
                <a:gd name="T99" fmla="*/ 69722 h 545"/>
                <a:gd name="T100" fmla="*/ 1763509 w 2987"/>
                <a:gd name="T101" fmla="*/ 43576 h 545"/>
                <a:gd name="T102" fmla="*/ 1879435 w 2987"/>
                <a:gd name="T103" fmla="*/ 18223 h 545"/>
                <a:gd name="T104" fmla="*/ 1928664 w 2987"/>
                <a:gd name="T105" fmla="*/ 5546 h 545"/>
                <a:gd name="T106" fmla="*/ 1952485 w 2987"/>
                <a:gd name="T107" fmla="*/ 1585 h 545"/>
                <a:gd name="T108" fmla="*/ 1970747 w 2987"/>
                <a:gd name="T109" fmla="*/ 0 h 54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987" h="545">
                  <a:moveTo>
                    <a:pt x="2482" y="0"/>
                  </a:moveTo>
                  <a:lnTo>
                    <a:pt x="2500" y="0"/>
                  </a:lnTo>
                  <a:lnTo>
                    <a:pt x="2519" y="2"/>
                  </a:lnTo>
                  <a:lnTo>
                    <a:pt x="2538" y="2"/>
                  </a:lnTo>
                  <a:lnTo>
                    <a:pt x="2557" y="5"/>
                  </a:lnTo>
                  <a:lnTo>
                    <a:pt x="2578" y="7"/>
                  </a:lnTo>
                  <a:lnTo>
                    <a:pt x="2600" y="11"/>
                  </a:lnTo>
                  <a:lnTo>
                    <a:pt x="2621" y="17"/>
                  </a:lnTo>
                  <a:lnTo>
                    <a:pt x="2642" y="23"/>
                  </a:lnTo>
                  <a:lnTo>
                    <a:pt x="2665" y="28"/>
                  </a:lnTo>
                  <a:lnTo>
                    <a:pt x="2688" y="34"/>
                  </a:lnTo>
                  <a:lnTo>
                    <a:pt x="2713" y="42"/>
                  </a:lnTo>
                  <a:lnTo>
                    <a:pt x="2736" y="51"/>
                  </a:lnTo>
                  <a:lnTo>
                    <a:pt x="2763" y="59"/>
                  </a:lnTo>
                  <a:lnTo>
                    <a:pt x="2788" y="69"/>
                  </a:lnTo>
                  <a:lnTo>
                    <a:pt x="2815" y="80"/>
                  </a:lnTo>
                  <a:lnTo>
                    <a:pt x="2841" y="92"/>
                  </a:lnTo>
                  <a:lnTo>
                    <a:pt x="2859" y="98"/>
                  </a:lnTo>
                  <a:lnTo>
                    <a:pt x="2874" y="105"/>
                  </a:lnTo>
                  <a:lnTo>
                    <a:pt x="2889" y="113"/>
                  </a:lnTo>
                  <a:lnTo>
                    <a:pt x="2905" y="121"/>
                  </a:lnTo>
                  <a:lnTo>
                    <a:pt x="2916" y="128"/>
                  </a:lnTo>
                  <a:lnTo>
                    <a:pt x="2930" y="136"/>
                  </a:lnTo>
                  <a:lnTo>
                    <a:pt x="2939" y="144"/>
                  </a:lnTo>
                  <a:lnTo>
                    <a:pt x="2949" y="151"/>
                  </a:lnTo>
                  <a:lnTo>
                    <a:pt x="2959" y="161"/>
                  </a:lnTo>
                  <a:lnTo>
                    <a:pt x="2966" y="169"/>
                  </a:lnTo>
                  <a:lnTo>
                    <a:pt x="2972" y="178"/>
                  </a:lnTo>
                  <a:lnTo>
                    <a:pt x="2978" y="188"/>
                  </a:lnTo>
                  <a:lnTo>
                    <a:pt x="2982" y="197"/>
                  </a:lnTo>
                  <a:lnTo>
                    <a:pt x="2985" y="207"/>
                  </a:lnTo>
                  <a:lnTo>
                    <a:pt x="2987" y="217"/>
                  </a:lnTo>
                  <a:lnTo>
                    <a:pt x="2987" y="226"/>
                  </a:lnTo>
                  <a:lnTo>
                    <a:pt x="2987" y="232"/>
                  </a:lnTo>
                  <a:lnTo>
                    <a:pt x="2985" y="238"/>
                  </a:lnTo>
                  <a:lnTo>
                    <a:pt x="2982" y="243"/>
                  </a:lnTo>
                  <a:lnTo>
                    <a:pt x="2976" y="249"/>
                  </a:lnTo>
                  <a:lnTo>
                    <a:pt x="2970" y="255"/>
                  </a:lnTo>
                  <a:lnTo>
                    <a:pt x="2962" y="259"/>
                  </a:lnTo>
                  <a:lnTo>
                    <a:pt x="2955" y="265"/>
                  </a:lnTo>
                  <a:lnTo>
                    <a:pt x="2943" y="270"/>
                  </a:lnTo>
                  <a:lnTo>
                    <a:pt x="2932" y="276"/>
                  </a:lnTo>
                  <a:lnTo>
                    <a:pt x="2918" y="280"/>
                  </a:lnTo>
                  <a:lnTo>
                    <a:pt x="2905" y="286"/>
                  </a:lnTo>
                  <a:lnTo>
                    <a:pt x="2889" y="290"/>
                  </a:lnTo>
                  <a:lnTo>
                    <a:pt x="2872" y="293"/>
                  </a:lnTo>
                  <a:lnTo>
                    <a:pt x="2853" y="299"/>
                  </a:lnTo>
                  <a:lnTo>
                    <a:pt x="2834" y="303"/>
                  </a:lnTo>
                  <a:lnTo>
                    <a:pt x="2813" y="307"/>
                  </a:lnTo>
                  <a:lnTo>
                    <a:pt x="2799" y="309"/>
                  </a:lnTo>
                  <a:lnTo>
                    <a:pt x="2786" y="313"/>
                  </a:lnTo>
                  <a:lnTo>
                    <a:pt x="2770" y="314"/>
                  </a:lnTo>
                  <a:lnTo>
                    <a:pt x="2755" y="318"/>
                  </a:lnTo>
                  <a:lnTo>
                    <a:pt x="2738" y="322"/>
                  </a:lnTo>
                  <a:lnTo>
                    <a:pt x="2720" y="324"/>
                  </a:lnTo>
                  <a:lnTo>
                    <a:pt x="2701" y="328"/>
                  </a:lnTo>
                  <a:lnTo>
                    <a:pt x="2682" y="332"/>
                  </a:lnTo>
                  <a:lnTo>
                    <a:pt x="2663" y="334"/>
                  </a:lnTo>
                  <a:lnTo>
                    <a:pt x="2640" y="337"/>
                  </a:lnTo>
                  <a:lnTo>
                    <a:pt x="2619" y="341"/>
                  </a:lnTo>
                  <a:lnTo>
                    <a:pt x="2596" y="345"/>
                  </a:lnTo>
                  <a:lnTo>
                    <a:pt x="2571" y="349"/>
                  </a:lnTo>
                  <a:lnTo>
                    <a:pt x="2546" y="353"/>
                  </a:lnTo>
                  <a:lnTo>
                    <a:pt x="2519" y="357"/>
                  </a:lnTo>
                  <a:lnTo>
                    <a:pt x="2492" y="361"/>
                  </a:lnTo>
                  <a:lnTo>
                    <a:pt x="2463" y="364"/>
                  </a:lnTo>
                  <a:lnTo>
                    <a:pt x="2434" y="368"/>
                  </a:lnTo>
                  <a:lnTo>
                    <a:pt x="2404" y="372"/>
                  </a:lnTo>
                  <a:lnTo>
                    <a:pt x="2373" y="378"/>
                  </a:lnTo>
                  <a:lnTo>
                    <a:pt x="2342" y="382"/>
                  </a:lnTo>
                  <a:lnTo>
                    <a:pt x="2308" y="385"/>
                  </a:lnTo>
                  <a:lnTo>
                    <a:pt x="2275" y="391"/>
                  </a:lnTo>
                  <a:lnTo>
                    <a:pt x="2241" y="395"/>
                  </a:lnTo>
                  <a:lnTo>
                    <a:pt x="2204" y="399"/>
                  </a:lnTo>
                  <a:lnTo>
                    <a:pt x="2168" y="405"/>
                  </a:lnTo>
                  <a:lnTo>
                    <a:pt x="2129" y="409"/>
                  </a:lnTo>
                  <a:lnTo>
                    <a:pt x="2091" y="414"/>
                  </a:lnTo>
                  <a:lnTo>
                    <a:pt x="2051" y="418"/>
                  </a:lnTo>
                  <a:lnTo>
                    <a:pt x="2010" y="424"/>
                  </a:lnTo>
                  <a:lnTo>
                    <a:pt x="1968" y="430"/>
                  </a:lnTo>
                  <a:lnTo>
                    <a:pt x="1926" y="435"/>
                  </a:lnTo>
                  <a:lnTo>
                    <a:pt x="1860" y="441"/>
                  </a:lnTo>
                  <a:lnTo>
                    <a:pt x="1797" y="449"/>
                  </a:lnTo>
                  <a:lnTo>
                    <a:pt x="1736" y="455"/>
                  </a:lnTo>
                  <a:lnTo>
                    <a:pt x="1676" y="460"/>
                  </a:lnTo>
                  <a:lnTo>
                    <a:pt x="1617" y="466"/>
                  </a:lnTo>
                  <a:lnTo>
                    <a:pt x="1561" y="472"/>
                  </a:lnTo>
                  <a:lnTo>
                    <a:pt x="1505" y="478"/>
                  </a:lnTo>
                  <a:lnTo>
                    <a:pt x="1450" y="483"/>
                  </a:lnTo>
                  <a:lnTo>
                    <a:pt x="1398" y="489"/>
                  </a:lnTo>
                  <a:lnTo>
                    <a:pt x="1346" y="493"/>
                  </a:lnTo>
                  <a:lnTo>
                    <a:pt x="1296" y="499"/>
                  </a:lnTo>
                  <a:lnTo>
                    <a:pt x="1246" y="503"/>
                  </a:lnTo>
                  <a:lnTo>
                    <a:pt x="1200" y="506"/>
                  </a:lnTo>
                  <a:lnTo>
                    <a:pt x="1154" y="510"/>
                  </a:lnTo>
                  <a:lnTo>
                    <a:pt x="1110" y="514"/>
                  </a:lnTo>
                  <a:lnTo>
                    <a:pt x="1068" y="518"/>
                  </a:lnTo>
                  <a:lnTo>
                    <a:pt x="1025" y="522"/>
                  </a:lnTo>
                  <a:lnTo>
                    <a:pt x="985" y="524"/>
                  </a:lnTo>
                  <a:lnTo>
                    <a:pt x="947" y="528"/>
                  </a:lnTo>
                  <a:lnTo>
                    <a:pt x="908" y="529"/>
                  </a:lnTo>
                  <a:lnTo>
                    <a:pt x="874" y="531"/>
                  </a:lnTo>
                  <a:lnTo>
                    <a:pt x="839" y="535"/>
                  </a:lnTo>
                  <a:lnTo>
                    <a:pt x="807" y="537"/>
                  </a:lnTo>
                  <a:lnTo>
                    <a:pt x="774" y="539"/>
                  </a:lnTo>
                  <a:lnTo>
                    <a:pt x="743" y="539"/>
                  </a:lnTo>
                  <a:lnTo>
                    <a:pt x="714" y="541"/>
                  </a:lnTo>
                  <a:lnTo>
                    <a:pt x="688" y="543"/>
                  </a:lnTo>
                  <a:lnTo>
                    <a:pt x="661" y="543"/>
                  </a:lnTo>
                  <a:lnTo>
                    <a:pt x="636" y="545"/>
                  </a:lnTo>
                  <a:lnTo>
                    <a:pt x="613" y="545"/>
                  </a:lnTo>
                  <a:lnTo>
                    <a:pt x="592" y="545"/>
                  </a:lnTo>
                  <a:lnTo>
                    <a:pt x="570" y="545"/>
                  </a:lnTo>
                  <a:lnTo>
                    <a:pt x="532" y="545"/>
                  </a:lnTo>
                  <a:lnTo>
                    <a:pt x="494" y="545"/>
                  </a:lnTo>
                  <a:lnTo>
                    <a:pt x="457" y="543"/>
                  </a:lnTo>
                  <a:lnTo>
                    <a:pt x="423" y="541"/>
                  </a:lnTo>
                  <a:lnTo>
                    <a:pt x="390" y="539"/>
                  </a:lnTo>
                  <a:lnTo>
                    <a:pt x="357" y="537"/>
                  </a:lnTo>
                  <a:lnTo>
                    <a:pt x="327" y="533"/>
                  </a:lnTo>
                  <a:lnTo>
                    <a:pt x="298" y="531"/>
                  </a:lnTo>
                  <a:lnTo>
                    <a:pt x="271" y="526"/>
                  </a:lnTo>
                  <a:lnTo>
                    <a:pt x="244" y="522"/>
                  </a:lnTo>
                  <a:lnTo>
                    <a:pt x="221" y="518"/>
                  </a:lnTo>
                  <a:lnTo>
                    <a:pt x="198" y="512"/>
                  </a:lnTo>
                  <a:lnTo>
                    <a:pt x="177" y="504"/>
                  </a:lnTo>
                  <a:lnTo>
                    <a:pt x="158" y="499"/>
                  </a:lnTo>
                  <a:lnTo>
                    <a:pt x="141" y="491"/>
                  </a:lnTo>
                  <a:lnTo>
                    <a:pt x="125" y="483"/>
                  </a:lnTo>
                  <a:lnTo>
                    <a:pt x="110" y="474"/>
                  </a:lnTo>
                  <a:lnTo>
                    <a:pt x="96" y="464"/>
                  </a:lnTo>
                  <a:lnTo>
                    <a:pt x="83" y="457"/>
                  </a:lnTo>
                  <a:lnTo>
                    <a:pt x="71" y="447"/>
                  </a:lnTo>
                  <a:lnTo>
                    <a:pt x="60" y="439"/>
                  </a:lnTo>
                  <a:lnTo>
                    <a:pt x="50" y="430"/>
                  </a:lnTo>
                  <a:lnTo>
                    <a:pt x="41" y="422"/>
                  </a:lnTo>
                  <a:lnTo>
                    <a:pt x="31" y="414"/>
                  </a:lnTo>
                  <a:lnTo>
                    <a:pt x="23" y="407"/>
                  </a:lnTo>
                  <a:lnTo>
                    <a:pt x="18" y="399"/>
                  </a:lnTo>
                  <a:lnTo>
                    <a:pt x="12" y="391"/>
                  </a:lnTo>
                  <a:lnTo>
                    <a:pt x="8" y="384"/>
                  </a:lnTo>
                  <a:lnTo>
                    <a:pt x="4" y="376"/>
                  </a:lnTo>
                  <a:lnTo>
                    <a:pt x="2" y="368"/>
                  </a:lnTo>
                  <a:lnTo>
                    <a:pt x="0" y="362"/>
                  </a:lnTo>
                  <a:lnTo>
                    <a:pt x="0" y="355"/>
                  </a:lnTo>
                  <a:lnTo>
                    <a:pt x="0" y="349"/>
                  </a:lnTo>
                  <a:lnTo>
                    <a:pt x="2" y="343"/>
                  </a:lnTo>
                  <a:lnTo>
                    <a:pt x="6" y="341"/>
                  </a:lnTo>
                  <a:lnTo>
                    <a:pt x="8" y="339"/>
                  </a:lnTo>
                  <a:lnTo>
                    <a:pt x="12" y="337"/>
                  </a:lnTo>
                  <a:lnTo>
                    <a:pt x="14" y="336"/>
                  </a:lnTo>
                  <a:lnTo>
                    <a:pt x="20" y="334"/>
                  </a:lnTo>
                  <a:lnTo>
                    <a:pt x="23" y="332"/>
                  </a:lnTo>
                  <a:lnTo>
                    <a:pt x="29" y="330"/>
                  </a:lnTo>
                  <a:lnTo>
                    <a:pt x="33" y="328"/>
                  </a:lnTo>
                  <a:lnTo>
                    <a:pt x="41" y="326"/>
                  </a:lnTo>
                  <a:lnTo>
                    <a:pt x="46" y="324"/>
                  </a:lnTo>
                  <a:lnTo>
                    <a:pt x="54" y="322"/>
                  </a:lnTo>
                  <a:lnTo>
                    <a:pt x="60" y="320"/>
                  </a:lnTo>
                  <a:lnTo>
                    <a:pt x="69" y="320"/>
                  </a:lnTo>
                  <a:lnTo>
                    <a:pt x="77" y="318"/>
                  </a:lnTo>
                  <a:lnTo>
                    <a:pt x="87" y="316"/>
                  </a:lnTo>
                  <a:lnTo>
                    <a:pt x="96" y="316"/>
                  </a:lnTo>
                  <a:lnTo>
                    <a:pt x="106" y="314"/>
                  </a:lnTo>
                  <a:lnTo>
                    <a:pt x="116" y="314"/>
                  </a:lnTo>
                  <a:lnTo>
                    <a:pt x="127" y="313"/>
                  </a:lnTo>
                  <a:lnTo>
                    <a:pt x="139" y="313"/>
                  </a:lnTo>
                  <a:lnTo>
                    <a:pt x="150" y="311"/>
                  </a:lnTo>
                  <a:lnTo>
                    <a:pt x="164" y="311"/>
                  </a:lnTo>
                  <a:lnTo>
                    <a:pt x="175" y="309"/>
                  </a:lnTo>
                  <a:lnTo>
                    <a:pt x="190" y="309"/>
                  </a:lnTo>
                  <a:lnTo>
                    <a:pt x="204" y="307"/>
                  </a:lnTo>
                  <a:lnTo>
                    <a:pt x="217" y="307"/>
                  </a:lnTo>
                  <a:lnTo>
                    <a:pt x="233" y="307"/>
                  </a:lnTo>
                  <a:lnTo>
                    <a:pt x="248" y="307"/>
                  </a:lnTo>
                  <a:lnTo>
                    <a:pt x="321" y="299"/>
                  </a:lnTo>
                  <a:lnTo>
                    <a:pt x="396" y="293"/>
                  </a:lnTo>
                  <a:lnTo>
                    <a:pt x="471" y="288"/>
                  </a:lnTo>
                  <a:lnTo>
                    <a:pt x="547" y="280"/>
                  </a:lnTo>
                  <a:lnTo>
                    <a:pt x="626" y="272"/>
                  </a:lnTo>
                  <a:lnTo>
                    <a:pt x="703" y="265"/>
                  </a:lnTo>
                  <a:lnTo>
                    <a:pt x="784" y="257"/>
                  </a:lnTo>
                  <a:lnTo>
                    <a:pt x="864" y="249"/>
                  </a:lnTo>
                  <a:lnTo>
                    <a:pt x="945" y="240"/>
                  </a:lnTo>
                  <a:lnTo>
                    <a:pt x="1027" y="232"/>
                  </a:lnTo>
                  <a:lnTo>
                    <a:pt x="1112" y="222"/>
                  </a:lnTo>
                  <a:lnTo>
                    <a:pt x="1196" y="211"/>
                  </a:lnTo>
                  <a:lnTo>
                    <a:pt x="1281" y="201"/>
                  </a:lnTo>
                  <a:lnTo>
                    <a:pt x="1369" y="190"/>
                  </a:lnTo>
                  <a:lnTo>
                    <a:pt x="1455" y="178"/>
                  </a:lnTo>
                  <a:lnTo>
                    <a:pt x="1546" y="165"/>
                  </a:lnTo>
                  <a:lnTo>
                    <a:pt x="1605" y="157"/>
                  </a:lnTo>
                  <a:lnTo>
                    <a:pt x="1665" y="147"/>
                  </a:lnTo>
                  <a:lnTo>
                    <a:pt x="1722" y="140"/>
                  </a:lnTo>
                  <a:lnTo>
                    <a:pt x="1780" y="132"/>
                  </a:lnTo>
                  <a:lnTo>
                    <a:pt x="1834" y="122"/>
                  </a:lnTo>
                  <a:lnTo>
                    <a:pt x="1887" y="115"/>
                  </a:lnTo>
                  <a:lnTo>
                    <a:pt x="1939" y="105"/>
                  </a:lnTo>
                  <a:lnTo>
                    <a:pt x="1991" y="98"/>
                  </a:lnTo>
                  <a:lnTo>
                    <a:pt x="2039" y="88"/>
                  </a:lnTo>
                  <a:lnTo>
                    <a:pt x="2087" y="80"/>
                  </a:lnTo>
                  <a:lnTo>
                    <a:pt x="2133" y="73"/>
                  </a:lnTo>
                  <a:lnTo>
                    <a:pt x="2177" y="63"/>
                  </a:lnTo>
                  <a:lnTo>
                    <a:pt x="2221" y="55"/>
                  </a:lnTo>
                  <a:lnTo>
                    <a:pt x="2264" y="46"/>
                  </a:lnTo>
                  <a:lnTo>
                    <a:pt x="2304" y="38"/>
                  </a:lnTo>
                  <a:lnTo>
                    <a:pt x="2342" y="30"/>
                  </a:lnTo>
                  <a:lnTo>
                    <a:pt x="2367" y="23"/>
                  </a:lnTo>
                  <a:lnTo>
                    <a:pt x="2388" y="17"/>
                  </a:lnTo>
                  <a:lnTo>
                    <a:pt x="2410" y="11"/>
                  </a:lnTo>
                  <a:lnTo>
                    <a:pt x="2419" y="9"/>
                  </a:lnTo>
                  <a:lnTo>
                    <a:pt x="2429" y="7"/>
                  </a:lnTo>
                  <a:lnTo>
                    <a:pt x="2438" y="5"/>
                  </a:lnTo>
                  <a:lnTo>
                    <a:pt x="2446" y="3"/>
                  </a:lnTo>
                  <a:lnTo>
                    <a:pt x="2454" y="3"/>
                  </a:lnTo>
                  <a:lnTo>
                    <a:pt x="2459" y="2"/>
                  </a:lnTo>
                  <a:lnTo>
                    <a:pt x="2467" y="0"/>
                  </a:lnTo>
                  <a:lnTo>
                    <a:pt x="2473" y="0"/>
                  </a:lnTo>
                  <a:lnTo>
                    <a:pt x="2477" y="0"/>
                  </a:lnTo>
                  <a:lnTo>
                    <a:pt x="248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25"/>
            <p:cNvSpPr>
              <a:spLocks/>
            </p:cNvSpPr>
            <p:nvPr/>
          </p:nvSpPr>
          <p:spPr bwMode="auto">
            <a:xfrm>
              <a:off x="4038600" y="1676400"/>
              <a:ext cx="993775" cy="1925637"/>
            </a:xfrm>
            <a:custGeom>
              <a:avLst/>
              <a:gdLst>
                <a:gd name="T0" fmla="*/ 494107 w 1251"/>
                <a:gd name="T1" fmla="*/ 3175 h 2426"/>
                <a:gd name="T2" fmla="*/ 571957 w 1251"/>
                <a:gd name="T3" fmla="*/ 21431 h 2426"/>
                <a:gd name="T4" fmla="*/ 660134 w 1251"/>
                <a:gd name="T5" fmla="*/ 51594 h 2426"/>
                <a:gd name="T6" fmla="*/ 759432 w 1251"/>
                <a:gd name="T7" fmla="*/ 97631 h 2426"/>
                <a:gd name="T8" fmla="*/ 822188 w 1251"/>
                <a:gd name="T9" fmla="*/ 132556 h 2426"/>
                <a:gd name="T10" fmla="*/ 865879 w 1251"/>
                <a:gd name="T11" fmla="*/ 161131 h 2426"/>
                <a:gd name="T12" fmla="*/ 902421 w 1251"/>
                <a:gd name="T13" fmla="*/ 187325 h 2426"/>
                <a:gd name="T14" fmla="*/ 934991 w 1251"/>
                <a:gd name="T15" fmla="*/ 211931 h 2426"/>
                <a:gd name="T16" fmla="*/ 958822 w 1251"/>
                <a:gd name="T17" fmla="*/ 235744 h 2426"/>
                <a:gd name="T18" fmla="*/ 977093 w 1251"/>
                <a:gd name="T19" fmla="*/ 258762 h 2426"/>
                <a:gd name="T20" fmla="*/ 988214 w 1251"/>
                <a:gd name="T21" fmla="*/ 280194 h 2426"/>
                <a:gd name="T22" fmla="*/ 993775 w 1251"/>
                <a:gd name="T23" fmla="*/ 300037 h 2426"/>
                <a:gd name="T24" fmla="*/ 992981 w 1251"/>
                <a:gd name="T25" fmla="*/ 311944 h 2426"/>
                <a:gd name="T26" fmla="*/ 983448 w 1251"/>
                <a:gd name="T27" fmla="*/ 327025 h 2426"/>
                <a:gd name="T28" fmla="*/ 966766 w 1251"/>
                <a:gd name="T29" fmla="*/ 346075 h 2426"/>
                <a:gd name="T30" fmla="*/ 943729 w 1251"/>
                <a:gd name="T31" fmla="*/ 371475 h 2426"/>
                <a:gd name="T32" fmla="*/ 895271 w 1251"/>
                <a:gd name="T33" fmla="*/ 419100 h 2426"/>
                <a:gd name="T34" fmla="*/ 842842 w 1251"/>
                <a:gd name="T35" fmla="*/ 488950 h 2426"/>
                <a:gd name="T36" fmla="*/ 795973 w 1251"/>
                <a:gd name="T37" fmla="*/ 573881 h 2426"/>
                <a:gd name="T38" fmla="*/ 753076 w 1251"/>
                <a:gd name="T39" fmla="*/ 676275 h 2426"/>
                <a:gd name="T40" fmla="*/ 739572 w 1251"/>
                <a:gd name="T41" fmla="*/ 715962 h 2426"/>
                <a:gd name="T42" fmla="*/ 722890 w 1251"/>
                <a:gd name="T43" fmla="*/ 762794 h 2426"/>
                <a:gd name="T44" fmla="*/ 693498 w 1251"/>
                <a:gd name="T45" fmla="*/ 848519 h 2426"/>
                <a:gd name="T46" fmla="*/ 649807 w 1251"/>
                <a:gd name="T47" fmla="*/ 973137 h 2426"/>
                <a:gd name="T48" fmla="*/ 594994 w 1251"/>
                <a:gd name="T49" fmla="*/ 1135062 h 2426"/>
                <a:gd name="T50" fmla="*/ 525883 w 1251"/>
                <a:gd name="T51" fmla="*/ 1335881 h 2426"/>
                <a:gd name="T52" fmla="*/ 443267 w 1251"/>
                <a:gd name="T53" fmla="*/ 1574006 h 2426"/>
                <a:gd name="T54" fmla="*/ 350324 w 1251"/>
                <a:gd name="T55" fmla="*/ 1851025 h 2426"/>
                <a:gd name="T56" fmla="*/ 45280 w 1251"/>
                <a:gd name="T57" fmla="*/ 1774825 h 2426"/>
                <a:gd name="T58" fmla="*/ 131073 w 1251"/>
                <a:gd name="T59" fmla="*/ 1494631 h 2426"/>
                <a:gd name="T60" fmla="*/ 202568 w 1251"/>
                <a:gd name="T61" fmla="*/ 1244600 h 2426"/>
                <a:gd name="T62" fmla="*/ 263736 w 1251"/>
                <a:gd name="T63" fmla="*/ 1027112 h 2426"/>
                <a:gd name="T64" fmla="*/ 313782 w 1251"/>
                <a:gd name="T65" fmla="*/ 838994 h 2426"/>
                <a:gd name="T66" fmla="*/ 350324 w 1251"/>
                <a:gd name="T67" fmla="*/ 684212 h 2426"/>
                <a:gd name="T68" fmla="*/ 374949 w 1251"/>
                <a:gd name="T69" fmla="*/ 557212 h 2426"/>
                <a:gd name="T70" fmla="*/ 386865 w 1251"/>
                <a:gd name="T71" fmla="*/ 462756 h 2426"/>
                <a:gd name="T72" fmla="*/ 386865 w 1251"/>
                <a:gd name="T73" fmla="*/ 391319 h 2426"/>
                <a:gd name="T74" fmla="*/ 381305 w 1251"/>
                <a:gd name="T75" fmla="*/ 324644 h 2426"/>
                <a:gd name="T76" fmla="*/ 367800 w 1251"/>
                <a:gd name="T77" fmla="*/ 260350 h 2426"/>
                <a:gd name="T78" fmla="*/ 348735 w 1251"/>
                <a:gd name="T79" fmla="*/ 202406 h 2426"/>
                <a:gd name="T80" fmla="*/ 326492 w 1251"/>
                <a:gd name="T81" fmla="*/ 157956 h 2426"/>
                <a:gd name="T82" fmla="*/ 310604 w 1251"/>
                <a:gd name="T83" fmla="*/ 135731 h 2426"/>
                <a:gd name="T84" fmla="*/ 301866 w 1251"/>
                <a:gd name="T85" fmla="*/ 119856 h 2426"/>
                <a:gd name="T86" fmla="*/ 295511 w 1251"/>
                <a:gd name="T87" fmla="*/ 112712 h 2426"/>
                <a:gd name="T88" fmla="*/ 297100 w 1251"/>
                <a:gd name="T89" fmla="*/ 84931 h 2426"/>
                <a:gd name="T90" fmla="*/ 315371 w 1251"/>
                <a:gd name="T91" fmla="*/ 43656 h 2426"/>
                <a:gd name="T92" fmla="*/ 351912 w 1251"/>
                <a:gd name="T93" fmla="*/ 15081 h 2426"/>
                <a:gd name="T94" fmla="*/ 406725 w 1251"/>
                <a:gd name="T95" fmla="*/ 1587 h 242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251" h="2426">
                  <a:moveTo>
                    <a:pt x="557" y="0"/>
                  </a:moveTo>
                  <a:lnTo>
                    <a:pt x="576" y="0"/>
                  </a:lnTo>
                  <a:lnTo>
                    <a:pt x="599" y="2"/>
                  </a:lnTo>
                  <a:lnTo>
                    <a:pt x="622" y="4"/>
                  </a:lnTo>
                  <a:lnTo>
                    <a:pt x="645" y="7"/>
                  </a:lnTo>
                  <a:lnTo>
                    <a:pt x="670" y="13"/>
                  </a:lnTo>
                  <a:lnTo>
                    <a:pt x="695" y="19"/>
                  </a:lnTo>
                  <a:lnTo>
                    <a:pt x="720" y="27"/>
                  </a:lnTo>
                  <a:lnTo>
                    <a:pt x="747" y="34"/>
                  </a:lnTo>
                  <a:lnTo>
                    <a:pt x="775" y="44"/>
                  </a:lnTo>
                  <a:lnTo>
                    <a:pt x="802" y="54"/>
                  </a:lnTo>
                  <a:lnTo>
                    <a:pt x="831" y="65"/>
                  </a:lnTo>
                  <a:lnTo>
                    <a:pt x="862" y="78"/>
                  </a:lnTo>
                  <a:lnTo>
                    <a:pt x="893" y="92"/>
                  </a:lnTo>
                  <a:lnTo>
                    <a:pt x="923" y="107"/>
                  </a:lnTo>
                  <a:lnTo>
                    <a:pt x="956" y="123"/>
                  </a:lnTo>
                  <a:lnTo>
                    <a:pt x="988" y="140"/>
                  </a:lnTo>
                  <a:lnTo>
                    <a:pt x="1004" y="149"/>
                  </a:lnTo>
                  <a:lnTo>
                    <a:pt x="1019" y="159"/>
                  </a:lnTo>
                  <a:lnTo>
                    <a:pt x="1035" y="167"/>
                  </a:lnTo>
                  <a:lnTo>
                    <a:pt x="1050" y="176"/>
                  </a:lnTo>
                  <a:lnTo>
                    <a:pt x="1063" y="186"/>
                  </a:lnTo>
                  <a:lnTo>
                    <a:pt x="1077" y="194"/>
                  </a:lnTo>
                  <a:lnTo>
                    <a:pt x="1090" y="203"/>
                  </a:lnTo>
                  <a:lnTo>
                    <a:pt x="1102" y="211"/>
                  </a:lnTo>
                  <a:lnTo>
                    <a:pt x="1115" y="219"/>
                  </a:lnTo>
                  <a:lnTo>
                    <a:pt x="1127" y="228"/>
                  </a:lnTo>
                  <a:lnTo>
                    <a:pt x="1136" y="236"/>
                  </a:lnTo>
                  <a:lnTo>
                    <a:pt x="1148" y="244"/>
                  </a:lnTo>
                  <a:lnTo>
                    <a:pt x="1157" y="251"/>
                  </a:lnTo>
                  <a:lnTo>
                    <a:pt x="1167" y="259"/>
                  </a:lnTo>
                  <a:lnTo>
                    <a:pt x="1177" y="267"/>
                  </a:lnTo>
                  <a:lnTo>
                    <a:pt x="1184" y="274"/>
                  </a:lnTo>
                  <a:lnTo>
                    <a:pt x="1192" y="282"/>
                  </a:lnTo>
                  <a:lnTo>
                    <a:pt x="1200" y="290"/>
                  </a:lnTo>
                  <a:lnTo>
                    <a:pt x="1207" y="297"/>
                  </a:lnTo>
                  <a:lnTo>
                    <a:pt x="1213" y="305"/>
                  </a:lnTo>
                  <a:lnTo>
                    <a:pt x="1219" y="311"/>
                  </a:lnTo>
                  <a:lnTo>
                    <a:pt x="1225" y="318"/>
                  </a:lnTo>
                  <a:lnTo>
                    <a:pt x="1230" y="326"/>
                  </a:lnTo>
                  <a:lnTo>
                    <a:pt x="1234" y="332"/>
                  </a:lnTo>
                  <a:lnTo>
                    <a:pt x="1238" y="340"/>
                  </a:lnTo>
                  <a:lnTo>
                    <a:pt x="1242" y="345"/>
                  </a:lnTo>
                  <a:lnTo>
                    <a:pt x="1244" y="353"/>
                  </a:lnTo>
                  <a:lnTo>
                    <a:pt x="1248" y="359"/>
                  </a:lnTo>
                  <a:lnTo>
                    <a:pt x="1250" y="366"/>
                  </a:lnTo>
                  <a:lnTo>
                    <a:pt x="1250" y="372"/>
                  </a:lnTo>
                  <a:lnTo>
                    <a:pt x="1251" y="378"/>
                  </a:lnTo>
                  <a:lnTo>
                    <a:pt x="1251" y="386"/>
                  </a:lnTo>
                  <a:lnTo>
                    <a:pt x="1251" y="388"/>
                  </a:lnTo>
                  <a:lnTo>
                    <a:pt x="1250" y="391"/>
                  </a:lnTo>
                  <a:lnTo>
                    <a:pt x="1250" y="393"/>
                  </a:lnTo>
                  <a:lnTo>
                    <a:pt x="1248" y="397"/>
                  </a:lnTo>
                  <a:lnTo>
                    <a:pt x="1244" y="403"/>
                  </a:lnTo>
                  <a:lnTo>
                    <a:pt x="1242" y="407"/>
                  </a:lnTo>
                  <a:lnTo>
                    <a:pt x="1238" y="412"/>
                  </a:lnTo>
                  <a:lnTo>
                    <a:pt x="1234" y="416"/>
                  </a:lnTo>
                  <a:lnTo>
                    <a:pt x="1228" y="424"/>
                  </a:lnTo>
                  <a:lnTo>
                    <a:pt x="1223" y="430"/>
                  </a:lnTo>
                  <a:lnTo>
                    <a:pt x="1217" y="436"/>
                  </a:lnTo>
                  <a:lnTo>
                    <a:pt x="1211" y="443"/>
                  </a:lnTo>
                  <a:lnTo>
                    <a:pt x="1203" y="451"/>
                  </a:lnTo>
                  <a:lnTo>
                    <a:pt x="1196" y="459"/>
                  </a:lnTo>
                  <a:lnTo>
                    <a:pt x="1188" y="468"/>
                  </a:lnTo>
                  <a:lnTo>
                    <a:pt x="1179" y="478"/>
                  </a:lnTo>
                  <a:lnTo>
                    <a:pt x="1161" y="493"/>
                  </a:lnTo>
                  <a:lnTo>
                    <a:pt x="1144" y="510"/>
                  </a:lnTo>
                  <a:lnTo>
                    <a:pt x="1127" y="528"/>
                  </a:lnTo>
                  <a:lnTo>
                    <a:pt x="1109" y="549"/>
                  </a:lnTo>
                  <a:lnTo>
                    <a:pt x="1094" y="570"/>
                  </a:lnTo>
                  <a:lnTo>
                    <a:pt x="1077" y="593"/>
                  </a:lnTo>
                  <a:lnTo>
                    <a:pt x="1061" y="616"/>
                  </a:lnTo>
                  <a:lnTo>
                    <a:pt x="1046" y="641"/>
                  </a:lnTo>
                  <a:lnTo>
                    <a:pt x="1031" y="668"/>
                  </a:lnTo>
                  <a:lnTo>
                    <a:pt x="1015" y="695"/>
                  </a:lnTo>
                  <a:lnTo>
                    <a:pt x="1002" y="723"/>
                  </a:lnTo>
                  <a:lnTo>
                    <a:pt x="988" y="754"/>
                  </a:lnTo>
                  <a:lnTo>
                    <a:pt x="975" y="787"/>
                  </a:lnTo>
                  <a:lnTo>
                    <a:pt x="962" y="819"/>
                  </a:lnTo>
                  <a:lnTo>
                    <a:pt x="948" y="852"/>
                  </a:lnTo>
                  <a:lnTo>
                    <a:pt x="937" y="889"/>
                  </a:lnTo>
                  <a:lnTo>
                    <a:pt x="935" y="889"/>
                  </a:lnTo>
                  <a:lnTo>
                    <a:pt x="935" y="894"/>
                  </a:lnTo>
                  <a:lnTo>
                    <a:pt x="931" y="902"/>
                  </a:lnTo>
                  <a:lnTo>
                    <a:pt x="927" y="912"/>
                  </a:lnTo>
                  <a:lnTo>
                    <a:pt x="923" y="925"/>
                  </a:lnTo>
                  <a:lnTo>
                    <a:pt x="917" y="942"/>
                  </a:lnTo>
                  <a:lnTo>
                    <a:pt x="910" y="961"/>
                  </a:lnTo>
                  <a:lnTo>
                    <a:pt x="902" y="985"/>
                  </a:lnTo>
                  <a:lnTo>
                    <a:pt x="894" y="1009"/>
                  </a:lnTo>
                  <a:lnTo>
                    <a:pt x="883" y="1038"/>
                  </a:lnTo>
                  <a:lnTo>
                    <a:pt x="873" y="1069"/>
                  </a:lnTo>
                  <a:lnTo>
                    <a:pt x="860" y="1104"/>
                  </a:lnTo>
                  <a:lnTo>
                    <a:pt x="848" y="1142"/>
                  </a:lnTo>
                  <a:lnTo>
                    <a:pt x="833" y="1182"/>
                  </a:lnTo>
                  <a:lnTo>
                    <a:pt x="818" y="1226"/>
                  </a:lnTo>
                  <a:lnTo>
                    <a:pt x="802" y="1272"/>
                  </a:lnTo>
                  <a:lnTo>
                    <a:pt x="785" y="1322"/>
                  </a:lnTo>
                  <a:lnTo>
                    <a:pt x="768" y="1374"/>
                  </a:lnTo>
                  <a:lnTo>
                    <a:pt x="749" y="1430"/>
                  </a:lnTo>
                  <a:lnTo>
                    <a:pt x="727" y="1489"/>
                  </a:lnTo>
                  <a:lnTo>
                    <a:pt x="706" y="1551"/>
                  </a:lnTo>
                  <a:lnTo>
                    <a:pt x="685" y="1614"/>
                  </a:lnTo>
                  <a:lnTo>
                    <a:pt x="662" y="1683"/>
                  </a:lnTo>
                  <a:lnTo>
                    <a:pt x="637" y="1752"/>
                  </a:lnTo>
                  <a:lnTo>
                    <a:pt x="612" y="1827"/>
                  </a:lnTo>
                  <a:lnTo>
                    <a:pt x="585" y="1904"/>
                  </a:lnTo>
                  <a:lnTo>
                    <a:pt x="558" y="1983"/>
                  </a:lnTo>
                  <a:lnTo>
                    <a:pt x="532" y="2065"/>
                  </a:lnTo>
                  <a:lnTo>
                    <a:pt x="503" y="2152"/>
                  </a:lnTo>
                  <a:lnTo>
                    <a:pt x="472" y="2240"/>
                  </a:lnTo>
                  <a:lnTo>
                    <a:pt x="441" y="2332"/>
                  </a:lnTo>
                  <a:lnTo>
                    <a:pt x="409" y="2426"/>
                  </a:lnTo>
                  <a:lnTo>
                    <a:pt x="0" y="2426"/>
                  </a:lnTo>
                  <a:lnTo>
                    <a:pt x="29" y="2330"/>
                  </a:lnTo>
                  <a:lnTo>
                    <a:pt x="57" y="2236"/>
                  </a:lnTo>
                  <a:lnTo>
                    <a:pt x="86" y="2144"/>
                  </a:lnTo>
                  <a:lnTo>
                    <a:pt x="113" y="2054"/>
                  </a:lnTo>
                  <a:lnTo>
                    <a:pt x="140" y="1967"/>
                  </a:lnTo>
                  <a:lnTo>
                    <a:pt x="165" y="1883"/>
                  </a:lnTo>
                  <a:lnTo>
                    <a:pt x="188" y="1800"/>
                  </a:lnTo>
                  <a:lnTo>
                    <a:pt x="213" y="1722"/>
                  </a:lnTo>
                  <a:lnTo>
                    <a:pt x="234" y="1643"/>
                  </a:lnTo>
                  <a:lnTo>
                    <a:pt x="255" y="1568"/>
                  </a:lnTo>
                  <a:lnTo>
                    <a:pt x="276" y="1497"/>
                  </a:lnTo>
                  <a:lnTo>
                    <a:pt x="296" y="1426"/>
                  </a:lnTo>
                  <a:lnTo>
                    <a:pt x="315" y="1359"/>
                  </a:lnTo>
                  <a:lnTo>
                    <a:pt x="332" y="1294"/>
                  </a:lnTo>
                  <a:lnTo>
                    <a:pt x="349" y="1232"/>
                  </a:lnTo>
                  <a:lnTo>
                    <a:pt x="365" y="1171"/>
                  </a:lnTo>
                  <a:lnTo>
                    <a:pt x="380" y="1113"/>
                  </a:lnTo>
                  <a:lnTo>
                    <a:pt x="395" y="1057"/>
                  </a:lnTo>
                  <a:lnTo>
                    <a:pt x="407" y="1006"/>
                  </a:lnTo>
                  <a:lnTo>
                    <a:pt x="420" y="954"/>
                  </a:lnTo>
                  <a:lnTo>
                    <a:pt x="430" y="906"/>
                  </a:lnTo>
                  <a:lnTo>
                    <a:pt x="441" y="862"/>
                  </a:lnTo>
                  <a:lnTo>
                    <a:pt x="449" y="818"/>
                  </a:lnTo>
                  <a:lnTo>
                    <a:pt x="459" y="777"/>
                  </a:lnTo>
                  <a:lnTo>
                    <a:pt x="466" y="739"/>
                  </a:lnTo>
                  <a:lnTo>
                    <a:pt x="472" y="702"/>
                  </a:lnTo>
                  <a:lnTo>
                    <a:pt x="478" y="670"/>
                  </a:lnTo>
                  <a:lnTo>
                    <a:pt x="482" y="639"/>
                  </a:lnTo>
                  <a:lnTo>
                    <a:pt x="486" y="610"/>
                  </a:lnTo>
                  <a:lnTo>
                    <a:pt x="487" y="583"/>
                  </a:lnTo>
                  <a:lnTo>
                    <a:pt x="489" y="560"/>
                  </a:lnTo>
                  <a:lnTo>
                    <a:pt x="489" y="539"/>
                  </a:lnTo>
                  <a:lnTo>
                    <a:pt x="489" y="516"/>
                  </a:lnTo>
                  <a:lnTo>
                    <a:pt x="487" y="493"/>
                  </a:lnTo>
                  <a:lnTo>
                    <a:pt x="487" y="472"/>
                  </a:lnTo>
                  <a:lnTo>
                    <a:pt x="486" y="449"/>
                  </a:lnTo>
                  <a:lnTo>
                    <a:pt x="484" y="428"/>
                  </a:lnTo>
                  <a:lnTo>
                    <a:pt x="480" y="409"/>
                  </a:lnTo>
                  <a:lnTo>
                    <a:pt x="476" y="388"/>
                  </a:lnTo>
                  <a:lnTo>
                    <a:pt x="472" y="368"/>
                  </a:lnTo>
                  <a:lnTo>
                    <a:pt x="468" y="347"/>
                  </a:lnTo>
                  <a:lnTo>
                    <a:pt x="463" y="328"/>
                  </a:lnTo>
                  <a:lnTo>
                    <a:pt x="459" y="309"/>
                  </a:lnTo>
                  <a:lnTo>
                    <a:pt x="453" y="292"/>
                  </a:lnTo>
                  <a:lnTo>
                    <a:pt x="445" y="272"/>
                  </a:lnTo>
                  <a:lnTo>
                    <a:pt x="439" y="255"/>
                  </a:lnTo>
                  <a:lnTo>
                    <a:pt x="432" y="238"/>
                  </a:lnTo>
                  <a:lnTo>
                    <a:pt x="424" y="221"/>
                  </a:lnTo>
                  <a:lnTo>
                    <a:pt x="416" y="209"/>
                  </a:lnTo>
                  <a:lnTo>
                    <a:pt x="411" y="199"/>
                  </a:lnTo>
                  <a:lnTo>
                    <a:pt x="405" y="192"/>
                  </a:lnTo>
                  <a:lnTo>
                    <a:pt x="401" y="184"/>
                  </a:lnTo>
                  <a:lnTo>
                    <a:pt x="395" y="176"/>
                  </a:lnTo>
                  <a:lnTo>
                    <a:pt x="391" y="171"/>
                  </a:lnTo>
                  <a:lnTo>
                    <a:pt x="388" y="165"/>
                  </a:lnTo>
                  <a:lnTo>
                    <a:pt x="384" y="159"/>
                  </a:lnTo>
                  <a:lnTo>
                    <a:pt x="382" y="155"/>
                  </a:lnTo>
                  <a:lnTo>
                    <a:pt x="380" y="151"/>
                  </a:lnTo>
                  <a:lnTo>
                    <a:pt x="376" y="148"/>
                  </a:lnTo>
                  <a:lnTo>
                    <a:pt x="376" y="144"/>
                  </a:lnTo>
                  <a:lnTo>
                    <a:pt x="374" y="142"/>
                  </a:lnTo>
                  <a:lnTo>
                    <a:pt x="372" y="142"/>
                  </a:lnTo>
                  <a:lnTo>
                    <a:pt x="372" y="140"/>
                  </a:lnTo>
                  <a:lnTo>
                    <a:pt x="372" y="123"/>
                  </a:lnTo>
                  <a:lnTo>
                    <a:pt x="374" y="107"/>
                  </a:lnTo>
                  <a:lnTo>
                    <a:pt x="378" y="92"/>
                  </a:lnTo>
                  <a:lnTo>
                    <a:pt x="384" y="78"/>
                  </a:lnTo>
                  <a:lnTo>
                    <a:pt x="390" y="67"/>
                  </a:lnTo>
                  <a:lnTo>
                    <a:pt x="397" y="55"/>
                  </a:lnTo>
                  <a:lnTo>
                    <a:pt x="407" y="44"/>
                  </a:lnTo>
                  <a:lnTo>
                    <a:pt x="416" y="34"/>
                  </a:lnTo>
                  <a:lnTo>
                    <a:pt x="430" y="27"/>
                  </a:lnTo>
                  <a:lnTo>
                    <a:pt x="443" y="19"/>
                  </a:lnTo>
                  <a:lnTo>
                    <a:pt x="459" y="13"/>
                  </a:lnTo>
                  <a:lnTo>
                    <a:pt x="474" y="7"/>
                  </a:lnTo>
                  <a:lnTo>
                    <a:pt x="493" y="4"/>
                  </a:lnTo>
                  <a:lnTo>
                    <a:pt x="512" y="2"/>
                  </a:lnTo>
                  <a:lnTo>
                    <a:pt x="534" y="0"/>
                  </a:lnTo>
                  <a:lnTo>
                    <a:pt x="557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781800" y="2971800"/>
            <a:ext cx="1447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南方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25602" name="Picture 2" descr="Chinstrap Penguin.jpg"/>
          <p:cNvPicPr>
            <a:picLocks noChangeAspect="1" noChangeArrowheads="1"/>
          </p:cNvPicPr>
          <p:nvPr/>
        </p:nvPicPr>
        <p:blipFill>
          <a:blip r:embed="rId5" cstate="print">
            <a:lum bright="30000" contrast="40000"/>
          </a:blip>
          <a:srcRect/>
          <a:stretch>
            <a:fillRect/>
          </a:stretch>
        </p:blipFill>
        <p:spPr bwMode="auto">
          <a:xfrm>
            <a:off x="4267200" y="4648200"/>
            <a:ext cx="1371600" cy="1866901"/>
          </a:xfrm>
          <a:prstGeom prst="rect">
            <a:avLst/>
          </a:prstGeom>
          <a:noFill/>
        </p:spPr>
      </p:pic>
      <p:cxnSp>
        <p:nvCxnSpPr>
          <p:cNvPr id="21" name="Straight Arrow Connector 20"/>
          <p:cNvCxnSpPr/>
          <p:nvPr/>
        </p:nvCxnSpPr>
        <p:spPr>
          <a:xfrm>
            <a:off x="7467600" y="5486400"/>
            <a:ext cx="0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514600" y="1447800"/>
            <a:ext cx="2022475" cy="1677470"/>
            <a:chOff x="2562225" y="3300412"/>
            <a:chExt cx="4260850" cy="2648553"/>
          </a:xfrm>
        </p:grpSpPr>
        <p:sp>
          <p:nvSpPr>
            <p:cNvPr id="6" name="Freeform 26"/>
            <p:cNvSpPr>
              <a:spLocks/>
            </p:cNvSpPr>
            <p:nvPr/>
          </p:nvSpPr>
          <p:spPr bwMode="auto">
            <a:xfrm>
              <a:off x="2562225" y="3582987"/>
              <a:ext cx="506412" cy="2022475"/>
            </a:xfrm>
            <a:custGeom>
              <a:avLst/>
              <a:gdLst>
                <a:gd name="T0" fmla="*/ 76320 w 637"/>
                <a:gd name="T1" fmla="*/ 1587 h 2549"/>
                <a:gd name="T2" fmla="*/ 103349 w 637"/>
                <a:gd name="T3" fmla="*/ 4761 h 2549"/>
                <a:gd name="T4" fmla="*/ 141509 w 637"/>
                <a:gd name="T5" fmla="*/ 11108 h 2549"/>
                <a:gd name="T6" fmla="*/ 187619 w 637"/>
                <a:gd name="T7" fmla="*/ 21423 h 2549"/>
                <a:gd name="T8" fmla="*/ 242474 w 637"/>
                <a:gd name="T9" fmla="*/ 33324 h 2549"/>
                <a:gd name="T10" fmla="*/ 302098 w 637"/>
                <a:gd name="T11" fmla="*/ 50780 h 2549"/>
                <a:gd name="T12" fmla="*/ 349003 w 637"/>
                <a:gd name="T13" fmla="*/ 70616 h 2549"/>
                <a:gd name="T14" fmla="*/ 385573 w 637"/>
                <a:gd name="T15" fmla="*/ 91245 h 2549"/>
                <a:gd name="T16" fmla="*/ 411808 w 637"/>
                <a:gd name="T17" fmla="*/ 114255 h 2549"/>
                <a:gd name="T18" fmla="*/ 428502 w 637"/>
                <a:gd name="T19" fmla="*/ 137265 h 2549"/>
                <a:gd name="T20" fmla="*/ 436452 w 637"/>
                <a:gd name="T21" fmla="*/ 161861 h 2549"/>
                <a:gd name="T22" fmla="*/ 504822 w 637"/>
                <a:gd name="T23" fmla="*/ 1785237 h 2549"/>
                <a:gd name="T24" fmla="*/ 501642 w 637"/>
                <a:gd name="T25" fmla="*/ 1813801 h 2549"/>
                <a:gd name="T26" fmla="*/ 496077 w 637"/>
                <a:gd name="T27" fmla="*/ 1844745 h 2549"/>
                <a:gd name="T28" fmla="*/ 483357 w 637"/>
                <a:gd name="T29" fmla="*/ 1876482 h 2549"/>
                <a:gd name="T30" fmla="*/ 468252 w 637"/>
                <a:gd name="T31" fmla="*/ 1909807 h 2549"/>
                <a:gd name="T32" fmla="*/ 446787 w 637"/>
                <a:gd name="T33" fmla="*/ 1945511 h 2549"/>
                <a:gd name="T34" fmla="*/ 433272 w 637"/>
                <a:gd name="T35" fmla="*/ 1972488 h 2549"/>
                <a:gd name="T36" fmla="*/ 418168 w 637"/>
                <a:gd name="T37" fmla="*/ 1993911 h 2549"/>
                <a:gd name="T38" fmla="*/ 401473 w 637"/>
                <a:gd name="T39" fmla="*/ 2008987 h 2549"/>
                <a:gd name="T40" fmla="*/ 383188 w 637"/>
                <a:gd name="T41" fmla="*/ 2018508 h 2549"/>
                <a:gd name="T42" fmla="*/ 361723 w 637"/>
                <a:gd name="T43" fmla="*/ 2022475 h 2549"/>
                <a:gd name="T44" fmla="*/ 341848 w 637"/>
                <a:gd name="T45" fmla="*/ 2021682 h 2549"/>
                <a:gd name="T46" fmla="*/ 320383 w 637"/>
                <a:gd name="T47" fmla="*/ 2012160 h 2549"/>
                <a:gd name="T48" fmla="*/ 297328 w 637"/>
                <a:gd name="T49" fmla="*/ 1993911 h 2549"/>
                <a:gd name="T50" fmla="*/ 274273 w 637"/>
                <a:gd name="T51" fmla="*/ 1967728 h 2549"/>
                <a:gd name="T52" fmla="*/ 248834 w 637"/>
                <a:gd name="T53" fmla="*/ 1934403 h 2549"/>
                <a:gd name="T54" fmla="*/ 224189 w 637"/>
                <a:gd name="T55" fmla="*/ 1896318 h 2549"/>
                <a:gd name="T56" fmla="*/ 205904 w 637"/>
                <a:gd name="T57" fmla="*/ 1866168 h 2549"/>
                <a:gd name="T58" fmla="*/ 192389 w 637"/>
                <a:gd name="T59" fmla="*/ 1838397 h 2549"/>
                <a:gd name="T60" fmla="*/ 181259 w 637"/>
                <a:gd name="T61" fmla="*/ 1813007 h 2549"/>
                <a:gd name="T62" fmla="*/ 175694 w 637"/>
                <a:gd name="T63" fmla="*/ 1791584 h 2549"/>
                <a:gd name="T64" fmla="*/ 174104 w 637"/>
                <a:gd name="T65" fmla="*/ 1770162 h 2549"/>
                <a:gd name="T66" fmla="*/ 174104 w 637"/>
                <a:gd name="T67" fmla="*/ 1760640 h 2549"/>
                <a:gd name="T68" fmla="*/ 176489 w 637"/>
                <a:gd name="T69" fmla="*/ 1745565 h 2549"/>
                <a:gd name="T70" fmla="*/ 179669 w 637"/>
                <a:gd name="T71" fmla="*/ 1728903 h 2549"/>
                <a:gd name="T72" fmla="*/ 184439 w 637"/>
                <a:gd name="T73" fmla="*/ 1707480 h 2549"/>
                <a:gd name="T74" fmla="*/ 193979 w 637"/>
                <a:gd name="T75" fmla="*/ 1643211 h 2549"/>
                <a:gd name="T76" fmla="*/ 196364 w 637"/>
                <a:gd name="T77" fmla="*/ 1559900 h 2549"/>
                <a:gd name="T78" fmla="*/ 196364 w 637"/>
                <a:gd name="T79" fmla="*/ 1480556 h 2549"/>
                <a:gd name="T80" fmla="*/ 196364 w 637"/>
                <a:gd name="T81" fmla="*/ 1351226 h 2549"/>
                <a:gd name="T82" fmla="*/ 192389 w 637"/>
                <a:gd name="T83" fmla="*/ 1194125 h 2549"/>
                <a:gd name="T84" fmla="*/ 184439 w 637"/>
                <a:gd name="T85" fmla="*/ 1037024 h 2549"/>
                <a:gd name="T86" fmla="*/ 172514 w 637"/>
                <a:gd name="T87" fmla="*/ 879130 h 2549"/>
                <a:gd name="T88" fmla="*/ 156614 w 637"/>
                <a:gd name="T89" fmla="*/ 720442 h 2549"/>
                <a:gd name="T90" fmla="*/ 141509 w 637"/>
                <a:gd name="T91" fmla="*/ 584764 h 2549"/>
                <a:gd name="T92" fmla="*/ 127994 w 637"/>
                <a:gd name="T93" fmla="*/ 501453 h 2549"/>
                <a:gd name="T94" fmla="*/ 108119 w 637"/>
                <a:gd name="T95" fmla="*/ 418936 h 2549"/>
                <a:gd name="T96" fmla="*/ 83475 w 637"/>
                <a:gd name="T97" fmla="*/ 336418 h 2549"/>
                <a:gd name="T98" fmla="*/ 56445 w 637"/>
                <a:gd name="T99" fmla="*/ 256281 h 2549"/>
                <a:gd name="T100" fmla="*/ 23055 w 637"/>
                <a:gd name="T101" fmla="*/ 175350 h 2549"/>
                <a:gd name="T102" fmla="*/ 7155 w 637"/>
                <a:gd name="T103" fmla="*/ 138852 h 2549"/>
                <a:gd name="T104" fmla="*/ 0 w 637"/>
                <a:gd name="T105" fmla="*/ 102354 h 2549"/>
                <a:gd name="T106" fmla="*/ 0 w 637"/>
                <a:gd name="T107" fmla="*/ 69029 h 2549"/>
                <a:gd name="T108" fmla="*/ 3180 w 637"/>
                <a:gd name="T109" fmla="*/ 42846 h 2549"/>
                <a:gd name="T110" fmla="*/ 11925 w 637"/>
                <a:gd name="T111" fmla="*/ 24597 h 2549"/>
                <a:gd name="T112" fmla="*/ 23850 w 637"/>
                <a:gd name="T113" fmla="*/ 11108 h 2549"/>
                <a:gd name="T114" fmla="*/ 42930 w 637"/>
                <a:gd name="T115" fmla="*/ 3174 h 2549"/>
                <a:gd name="T116" fmla="*/ 63600 w 637"/>
                <a:gd name="T117" fmla="*/ 0 h 254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37" h="2549">
                  <a:moveTo>
                    <a:pt x="80" y="0"/>
                  </a:moveTo>
                  <a:lnTo>
                    <a:pt x="86" y="0"/>
                  </a:lnTo>
                  <a:lnTo>
                    <a:pt x="96" y="2"/>
                  </a:lnTo>
                  <a:lnTo>
                    <a:pt x="107" y="2"/>
                  </a:lnTo>
                  <a:lnTo>
                    <a:pt x="119" y="4"/>
                  </a:lnTo>
                  <a:lnTo>
                    <a:pt x="130" y="6"/>
                  </a:lnTo>
                  <a:lnTo>
                    <a:pt x="146" y="8"/>
                  </a:lnTo>
                  <a:lnTo>
                    <a:pt x="161" y="12"/>
                  </a:lnTo>
                  <a:lnTo>
                    <a:pt x="178" y="14"/>
                  </a:lnTo>
                  <a:lnTo>
                    <a:pt x="196" y="17"/>
                  </a:lnTo>
                  <a:lnTo>
                    <a:pt x="215" y="21"/>
                  </a:lnTo>
                  <a:lnTo>
                    <a:pt x="236" y="27"/>
                  </a:lnTo>
                  <a:lnTo>
                    <a:pt x="257" y="31"/>
                  </a:lnTo>
                  <a:lnTo>
                    <a:pt x="280" y="37"/>
                  </a:lnTo>
                  <a:lnTo>
                    <a:pt x="305" y="42"/>
                  </a:lnTo>
                  <a:lnTo>
                    <a:pt x="332" y="48"/>
                  </a:lnTo>
                  <a:lnTo>
                    <a:pt x="359" y="56"/>
                  </a:lnTo>
                  <a:lnTo>
                    <a:pt x="380" y="64"/>
                  </a:lnTo>
                  <a:lnTo>
                    <a:pt x="401" y="71"/>
                  </a:lnTo>
                  <a:lnTo>
                    <a:pt x="420" y="81"/>
                  </a:lnTo>
                  <a:lnTo>
                    <a:pt x="439" y="89"/>
                  </a:lnTo>
                  <a:lnTo>
                    <a:pt x="455" y="98"/>
                  </a:lnTo>
                  <a:lnTo>
                    <a:pt x="470" y="108"/>
                  </a:lnTo>
                  <a:lnTo>
                    <a:pt x="485" y="115"/>
                  </a:lnTo>
                  <a:lnTo>
                    <a:pt x="497" y="125"/>
                  </a:lnTo>
                  <a:lnTo>
                    <a:pt x="508" y="135"/>
                  </a:lnTo>
                  <a:lnTo>
                    <a:pt x="518" y="144"/>
                  </a:lnTo>
                  <a:lnTo>
                    <a:pt x="526" y="154"/>
                  </a:lnTo>
                  <a:lnTo>
                    <a:pt x="533" y="163"/>
                  </a:lnTo>
                  <a:lnTo>
                    <a:pt x="539" y="173"/>
                  </a:lnTo>
                  <a:lnTo>
                    <a:pt x="543" y="183"/>
                  </a:lnTo>
                  <a:lnTo>
                    <a:pt x="547" y="192"/>
                  </a:lnTo>
                  <a:lnTo>
                    <a:pt x="549" y="204"/>
                  </a:lnTo>
                  <a:lnTo>
                    <a:pt x="593" y="1221"/>
                  </a:lnTo>
                  <a:lnTo>
                    <a:pt x="637" y="2239"/>
                  </a:lnTo>
                  <a:lnTo>
                    <a:pt x="635" y="2250"/>
                  </a:lnTo>
                  <a:lnTo>
                    <a:pt x="635" y="2262"/>
                  </a:lnTo>
                  <a:lnTo>
                    <a:pt x="633" y="2273"/>
                  </a:lnTo>
                  <a:lnTo>
                    <a:pt x="631" y="2286"/>
                  </a:lnTo>
                  <a:lnTo>
                    <a:pt x="629" y="2298"/>
                  </a:lnTo>
                  <a:lnTo>
                    <a:pt x="626" y="2311"/>
                  </a:lnTo>
                  <a:lnTo>
                    <a:pt x="624" y="2325"/>
                  </a:lnTo>
                  <a:lnTo>
                    <a:pt x="618" y="2338"/>
                  </a:lnTo>
                  <a:lnTo>
                    <a:pt x="614" y="2352"/>
                  </a:lnTo>
                  <a:lnTo>
                    <a:pt x="608" y="2365"/>
                  </a:lnTo>
                  <a:lnTo>
                    <a:pt x="603" y="2379"/>
                  </a:lnTo>
                  <a:lnTo>
                    <a:pt x="595" y="2394"/>
                  </a:lnTo>
                  <a:lnTo>
                    <a:pt x="589" y="2407"/>
                  </a:lnTo>
                  <a:lnTo>
                    <a:pt x="581" y="2423"/>
                  </a:lnTo>
                  <a:lnTo>
                    <a:pt x="572" y="2436"/>
                  </a:lnTo>
                  <a:lnTo>
                    <a:pt x="562" y="2452"/>
                  </a:lnTo>
                  <a:lnTo>
                    <a:pt x="556" y="2465"/>
                  </a:lnTo>
                  <a:lnTo>
                    <a:pt x="551" y="2477"/>
                  </a:lnTo>
                  <a:lnTo>
                    <a:pt x="545" y="2486"/>
                  </a:lnTo>
                  <a:lnTo>
                    <a:pt x="539" y="2496"/>
                  </a:lnTo>
                  <a:lnTo>
                    <a:pt x="533" y="2505"/>
                  </a:lnTo>
                  <a:lnTo>
                    <a:pt x="526" y="2513"/>
                  </a:lnTo>
                  <a:lnTo>
                    <a:pt x="520" y="2521"/>
                  </a:lnTo>
                  <a:lnTo>
                    <a:pt x="512" y="2526"/>
                  </a:lnTo>
                  <a:lnTo>
                    <a:pt x="505" y="2532"/>
                  </a:lnTo>
                  <a:lnTo>
                    <a:pt x="497" y="2536"/>
                  </a:lnTo>
                  <a:lnTo>
                    <a:pt x="489" y="2542"/>
                  </a:lnTo>
                  <a:lnTo>
                    <a:pt x="482" y="2544"/>
                  </a:lnTo>
                  <a:lnTo>
                    <a:pt x="474" y="2548"/>
                  </a:lnTo>
                  <a:lnTo>
                    <a:pt x="464" y="2549"/>
                  </a:lnTo>
                  <a:lnTo>
                    <a:pt x="455" y="2549"/>
                  </a:lnTo>
                  <a:lnTo>
                    <a:pt x="445" y="2549"/>
                  </a:lnTo>
                  <a:lnTo>
                    <a:pt x="437" y="2549"/>
                  </a:lnTo>
                  <a:lnTo>
                    <a:pt x="430" y="2548"/>
                  </a:lnTo>
                  <a:lnTo>
                    <a:pt x="420" y="2546"/>
                  </a:lnTo>
                  <a:lnTo>
                    <a:pt x="411" y="2542"/>
                  </a:lnTo>
                  <a:lnTo>
                    <a:pt x="403" y="2536"/>
                  </a:lnTo>
                  <a:lnTo>
                    <a:pt x="393" y="2530"/>
                  </a:lnTo>
                  <a:lnTo>
                    <a:pt x="384" y="2523"/>
                  </a:lnTo>
                  <a:lnTo>
                    <a:pt x="374" y="2513"/>
                  </a:lnTo>
                  <a:lnTo>
                    <a:pt x="364" y="2503"/>
                  </a:lnTo>
                  <a:lnTo>
                    <a:pt x="355" y="2492"/>
                  </a:lnTo>
                  <a:lnTo>
                    <a:pt x="345" y="2480"/>
                  </a:lnTo>
                  <a:lnTo>
                    <a:pt x="334" y="2467"/>
                  </a:lnTo>
                  <a:lnTo>
                    <a:pt x="324" y="2454"/>
                  </a:lnTo>
                  <a:lnTo>
                    <a:pt x="313" y="2438"/>
                  </a:lnTo>
                  <a:lnTo>
                    <a:pt x="303" y="2421"/>
                  </a:lnTo>
                  <a:lnTo>
                    <a:pt x="292" y="2404"/>
                  </a:lnTo>
                  <a:lnTo>
                    <a:pt x="282" y="2390"/>
                  </a:lnTo>
                  <a:lnTo>
                    <a:pt x="274" y="2377"/>
                  </a:lnTo>
                  <a:lnTo>
                    <a:pt x="267" y="2363"/>
                  </a:lnTo>
                  <a:lnTo>
                    <a:pt x="259" y="2352"/>
                  </a:lnTo>
                  <a:lnTo>
                    <a:pt x="253" y="2338"/>
                  </a:lnTo>
                  <a:lnTo>
                    <a:pt x="247" y="2327"/>
                  </a:lnTo>
                  <a:lnTo>
                    <a:pt x="242" y="2317"/>
                  </a:lnTo>
                  <a:lnTo>
                    <a:pt x="236" y="2306"/>
                  </a:lnTo>
                  <a:lnTo>
                    <a:pt x="232" y="2296"/>
                  </a:lnTo>
                  <a:lnTo>
                    <a:pt x="228" y="2285"/>
                  </a:lnTo>
                  <a:lnTo>
                    <a:pt x="226" y="2275"/>
                  </a:lnTo>
                  <a:lnTo>
                    <a:pt x="222" y="2265"/>
                  </a:lnTo>
                  <a:lnTo>
                    <a:pt x="221" y="2258"/>
                  </a:lnTo>
                  <a:lnTo>
                    <a:pt x="221" y="2248"/>
                  </a:lnTo>
                  <a:lnTo>
                    <a:pt x="219" y="2240"/>
                  </a:lnTo>
                  <a:lnTo>
                    <a:pt x="219" y="2231"/>
                  </a:lnTo>
                  <a:lnTo>
                    <a:pt x="219" y="2227"/>
                  </a:lnTo>
                  <a:lnTo>
                    <a:pt x="219" y="2223"/>
                  </a:lnTo>
                  <a:lnTo>
                    <a:pt x="219" y="2219"/>
                  </a:lnTo>
                  <a:lnTo>
                    <a:pt x="221" y="2214"/>
                  </a:lnTo>
                  <a:lnTo>
                    <a:pt x="221" y="2208"/>
                  </a:lnTo>
                  <a:lnTo>
                    <a:pt x="222" y="2200"/>
                  </a:lnTo>
                  <a:lnTo>
                    <a:pt x="222" y="2194"/>
                  </a:lnTo>
                  <a:lnTo>
                    <a:pt x="224" y="2187"/>
                  </a:lnTo>
                  <a:lnTo>
                    <a:pt x="226" y="2179"/>
                  </a:lnTo>
                  <a:lnTo>
                    <a:pt x="228" y="2169"/>
                  </a:lnTo>
                  <a:lnTo>
                    <a:pt x="230" y="2162"/>
                  </a:lnTo>
                  <a:lnTo>
                    <a:pt x="232" y="2152"/>
                  </a:lnTo>
                  <a:lnTo>
                    <a:pt x="236" y="2131"/>
                  </a:lnTo>
                  <a:lnTo>
                    <a:pt x="242" y="2110"/>
                  </a:lnTo>
                  <a:lnTo>
                    <a:pt x="244" y="2071"/>
                  </a:lnTo>
                  <a:lnTo>
                    <a:pt x="245" y="2037"/>
                  </a:lnTo>
                  <a:lnTo>
                    <a:pt x="245" y="2000"/>
                  </a:lnTo>
                  <a:lnTo>
                    <a:pt x="247" y="1966"/>
                  </a:lnTo>
                  <a:lnTo>
                    <a:pt x="247" y="1931"/>
                  </a:lnTo>
                  <a:lnTo>
                    <a:pt x="247" y="1899"/>
                  </a:lnTo>
                  <a:lnTo>
                    <a:pt x="247" y="1866"/>
                  </a:lnTo>
                  <a:lnTo>
                    <a:pt x="247" y="1833"/>
                  </a:lnTo>
                  <a:lnTo>
                    <a:pt x="247" y="1768"/>
                  </a:lnTo>
                  <a:lnTo>
                    <a:pt x="247" y="1703"/>
                  </a:lnTo>
                  <a:lnTo>
                    <a:pt x="245" y="1636"/>
                  </a:lnTo>
                  <a:lnTo>
                    <a:pt x="244" y="1570"/>
                  </a:lnTo>
                  <a:lnTo>
                    <a:pt x="242" y="1505"/>
                  </a:lnTo>
                  <a:lnTo>
                    <a:pt x="238" y="1440"/>
                  </a:lnTo>
                  <a:lnTo>
                    <a:pt x="236" y="1373"/>
                  </a:lnTo>
                  <a:lnTo>
                    <a:pt x="232" y="1307"/>
                  </a:lnTo>
                  <a:lnTo>
                    <a:pt x="226" y="1242"/>
                  </a:lnTo>
                  <a:lnTo>
                    <a:pt x="222" y="1175"/>
                  </a:lnTo>
                  <a:lnTo>
                    <a:pt x="217" y="1108"/>
                  </a:lnTo>
                  <a:lnTo>
                    <a:pt x="211" y="1043"/>
                  </a:lnTo>
                  <a:lnTo>
                    <a:pt x="205" y="975"/>
                  </a:lnTo>
                  <a:lnTo>
                    <a:pt x="197" y="908"/>
                  </a:lnTo>
                  <a:lnTo>
                    <a:pt x="190" y="841"/>
                  </a:lnTo>
                  <a:lnTo>
                    <a:pt x="182" y="774"/>
                  </a:lnTo>
                  <a:lnTo>
                    <a:pt x="178" y="737"/>
                  </a:lnTo>
                  <a:lnTo>
                    <a:pt x="173" y="703"/>
                  </a:lnTo>
                  <a:lnTo>
                    <a:pt x="167" y="666"/>
                  </a:lnTo>
                  <a:lnTo>
                    <a:pt x="161" y="632"/>
                  </a:lnTo>
                  <a:lnTo>
                    <a:pt x="153" y="597"/>
                  </a:lnTo>
                  <a:lnTo>
                    <a:pt x="146" y="563"/>
                  </a:lnTo>
                  <a:lnTo>
                    <a:pt x="136" y="528"/>
                  </a:lnTo>
                  <a:lnTo>
                    <a:pt x="126" y="494"/>
                  </a:lnTo>
                  <a:lnTo>
                    <a:pt x="117" y="459"/>
                  </a:lnTo>
                  <a:lnTo>
                    <a:pt x="105" y="424"/>
                  </a:lnTo>
                  <a:lnTo>
                    <a:pt x="94" y="390"/>
                  </a:lnTo>
                  <a:lnTo>
                    <a:pt x="82" y="355"/>
                  </a:lnTo>
                  <a:lnTo>
                    <a:pt x="71" y="323"/>
                  </a:lnTo>
                  <a:lnTo>
                    <a:pt x="57" y="288"/>
                  </a:lnTo>
                  <a:lnTo>
                    <a:pt x="42" y="254"/>
                  </a:lnTo>
                  <a:lnTo>
                    <a:pt x="29" y="221"/>
                  </a:lnTo>
                  <a:lnTo>
                    <a:pt x="21" y="206"/>
                  </a:lnTo>
                  <a:lnTo>
                    <a:pt x="15" y="190"/>
                  </a:lnTo>
                  <a:lnTo>
                    <a:pt x="9" y="175"/>
                  </a:lnTo>
                  <a:lnTo>
                    <a:pt x="6" y="160"/>
                  </a:lnTo>
                  <a:lnTo>
                    <a:pt x="2" y="144"/>
                  </a:lnTo>
                  <a:lnTo>
                    <a:pt x="0" y="129"/>
                  </a:lnTo>
                  <a:lnTo>
                    <a:pt x="0" y="113"/>
                  </a:lnTo>
                  <a:lnTo>
                    <a:pt x="0" y="98"/>
                  </a:lnTo>
                  <a:lnTo>
                    <a:pt x="0" y="87"/>
                  </a:lnTo>
                  <a:lnTo>
                    <a:pt x="0" y="75"/>
                  </a:lnTo>
                  <a:lnTo>
                    <a:pt x="2" y="64"/>
                  </a:lnTo>
                  <a:lnTo>
                    <a:pt x="4" y="54"/>
                  </a:lnTo>
                  <a:lnTo>
                    <a:pt x="7" y="46"/>
                  </a:lnTo>
                  <a:lnTo>
                    <a:pt x="11" y="39"/>
                  </a:lnTo>
                  <a:lnTo>
                    <a:pt x="15" y="31"/>
                  </a:lnTo>
                  <a:lnTo>
                    <a:pt x="19" y="25"/>
                  </a:lnTo>
                  <a:lnTo>
                    <a:pt x="25" y="19"/>
                  </a:lnTo>
                  <a:lnTo>
                    <a:pt x="30" y="14"/>
                  </a:lnTo>
                  <a:lnTo>
                    <a:pt x="38" y="10"/>
                  </a:lnTo>
                  <a:lnTo>
                    <a:pt x="46" y="6"/>
                  </a:lnTo>
                  <a:lnTo>
                    <a:pt x="54" y="4"/>
                  </a:lnTo>
                  <a:lnTo>
                    <a:pt x="61" y="2"/>
                  </a:lnTo>
                  <a:lnTo>
                    <a:pt x="71" y="0"/>
                  </a:lnTo>
                  <a:lnTo>
                    <a:pt x="8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27"/>
            <p:cNvSpPr>
              <a:spLocks/>
            </p:cNvSpPr>
            <p:nvPr/>
          </p:nvSpPr>
          <p:spPr bwMode="auto">
            <a:xfrm>
              <a:off x="2693987" y="3300412"/>
              <a:ext cx="4129088" cy="2636838"/>
            </a:xfrm>
            <a:custGeom>
              <a:avLst/>
              <a:gdLst>
                <a:gd name="T0" fmla="*/ 155635 w 5200"/>
                <a:gd name="T1" fmla="*/ 336449 h 3323"/>
                <a:gd name="T2" fmla="*/ 250127 w 5200"/>
                <a:gd name="T3" fmla="*/ 352319 h 3323"/>
                <a:gd name="T4" fmla="*/ 328739 w 5200"/>
                <a:gd name="T5" fmla="*/ 353113 h 3323"/>
                <a:gd name="T6" fmla="*/ 441495 w 5200"/>
                <a:gd name="T7" fmla="*/ 345971 h 3323"/>
                <a:gd name="T8" fmla="*/ 635244 w 5200"/>
                <a:gd name="T9" fmla="*/ 330894 h 3323"/>
                <a:gd name="T10" fmla="*/ 908399 w 5200"/>
                <a:gd name="T11" fmla="*/ 306295 h 3323"/>
                <a:gd name="T12" fmla="*/ 1261754 w 5200"/>
                <a:gd name="T13" fmla="*/ 272968 h 3323"/>
                <a:gd name="T14" fmla="*/ 1696102 w 5200"/>
                <a:gd name="T15" fmla="*/ 231705 h 3323"/>
                <a:gd name="T16" fmla="*/ 2211444 w 5200"/>
                <a:gd name="T17" fmla="*/ 180127 h 3323"/>
                <a:gd name="T18" fmla="*/ 2806192 w 5200"/>
                <a:gd name="T19" fmla="*/ 120614 h 3323"/>
                <a:gd name="T20" fmla="*/ 3301682 w 5200"/>
                <a:gd name="T21" fmla="*/ 59513 h 3323"/>
                <a:gd name="T22" fmla="*/ 3522430 w 5200"/>
                <a:gd name="T23" fmla="*/ 13490 h 3323"/>
                <a:gd name="T24" fmla="*/ 3592307 w 5200"/>
                <a:gd name="T25" fmla="*/ 1587 h 3323"/>
                <a:gd name="T26" fmla="*/ 3628833 w 5200"/>
                <a:gd name="T27" fmla="*/ 3174 h 3323"/>
                <a:gd name="T28" fmla="*/ 3686799 w 5200"/>
                <a:gd name="T29" fmla="*/ 24599 h 3323"/>
                <a:gd name="T30" fmla="*/ 3778910 w 5200"/>
                <a:gd name="T31" fmla="*/ 67448 h 3323"/>
                <a:gd name="T32" fmla="*/ 3898812 w 5200"/>
                <a:gd name="T33" fmla="*/ 134103 h 3323"/>
                <a:gd name="T34" fmla="*/ 4040948 w 5200"/>
                <a:gd name="T35" fmla="*/ 222183 h 3323"/>
                <a:gd name="T36" fmla="*/ 4118765 w 5200"/>
                <a:gd name="T37" fmla="*/ 309469 h 3323"/>
                <a:gd name="T38" fmla="*/ 4125912 w 5200"/>
                <a:gd name="T39" fmla="*/ 377711 h 3323"/>
                <a:gd name="T40" fmla="*/ 4098914 w 5200"/>
                <a:gd name="T41" fmla="*/ 445160 h 3323"/>
                <a:gd name="T42" fmla="*/ 4040948 w 5200"/>
                <a:gd name="T43" fmla="*/ 579263 h 3323"/>
                <a:gd name="T44" fmla="*/ 3988540 w 5200"/>
                <a:gd name="T45" fmla="*/ 813349 h 3323"/>
                <a:gd name="T46" fmla="*/ 3958366 w 5200"/>
                <a:gd name="T47" fmla="*/ 1125993 h 3323"/>
                <a:gd name="T48" fmla="*/ 3935338 w 5200"/>
                <a:gd name="T49" fmla="*/ 1394199 h 3323"/>
                <a:gd name="T50" fmla="*/ 3921840 w 5200"/>
                <a:gd name="T51" fmla="*/ 1571946 h 3323"/>
                <a:gd name="T52" fmla="*/ 3913899 w 5200"/>
                <a:gd name="T53" fmla="*/ 1661613 h 3323"/>
                <a:gd name="T54" fmla="*/ 3903576 w 5200"/>
                <a:gd name="T55" fmla="*/ 1794129 h 3323"/>
                <a:gd name="T56" fmla="*/ 3863874 w 5200"/>
                <a:gd name="T57" fmla="*/ 2015519 h 3323"/>
                <a:gd name="T58" fmla="*/ 3797967 w 5200"/>
                <a:gd name="T59" fmla="*/ 2202787 h 3323"/>
                <a:gd name="T60" fmla="*/ 3706651 w 5200"/>
                <a:gd name="T61" fmla="*/ 2356729 h 3323"/>
                <a:gd name="T62" fmla="*/ 3603423 w 5200"/>
                <a:gd name="T63" fmla="*/ 2472581 h 3323"/>
                <a:gd name="T64" fmla="*/ 3510519 w 5200"/>
                <a:gd name="T65" fmla="*/ 2551139 h 3323"/>
                <a:gd name="T66" fmla="*/ 3421585 w 5200"/>
                <a:gd name="T67" fmla="*/ 2606685 h 3323"/>
                <a:gd name="T68" fmla="*/ 3341385 w 5200"/>
                <a:gd name="T69" fmla="*/ 2632077 h 3323"/>
                <a:gd name="T70" fmla="*/ 3283419 w 5200"/>
                <a:gd name="T71" fmla="*/ 2117088 h 3323"/>
                <a:gd name="T72" fmla="*/ 3379500 w 5200"/>
                <a:gd name="T73" fmla="*/ 2047259 h 3323"/>
                <a:gd name="T74" fmla="*/ 3475580 w 5200"/>
                <a:gd name="T75" fmla="*/ 1826663 h 3323"/>
                <a:gd name="T76" fmla="*/ 3562132 w 5200"/>
                <a:gd name="T77" fmla="*/ 1248987 h 3323"/>
                <a:gd name="T78" fmla="*/ 3581984 w 5200"/>
                <a:gd name="T79" fmla="*/ 615765 h 3323"/>
                <a:gd name="T80" fmla="*/ 3563721 w 5200"/>
                <a:gd name="T81" fmla="*/ 432464 h 3323"/>
                <a:gd name="T82" fmla="*/ 3520842 w 5200"/>
                <a:gd name="T83" fmla="*/ 332481 h 3323"/>
                <a:gd name="T84" fmla="*/ 3427937 w 5200"/>
                <a:gd name="T85" fmla="*/ 307882 h 3323"/>
                <a:gd name="T86" fmla="*/ 3278655 w 5200"/>
                <a:gd name="T87" fmla="*/ 301534 h 3323"/>
                <a:gd name="T88" fmla="*/ 3065054 w 5200"/>
                <a:gd name="T89" fmla="*/ 307882 h 3323"/>
                <a:gd name="T90" fmla="*/ 2784752 w 5200"/>
                <a:gd name="T91" fmla="*/ 319785 h 3323"/>
                <a:gd name="T92" fmla="*/ 2432192 w 5200"/>
                <a:gd name="T93" fmla="*/ 339623 h 3323"/>
                <a:gd name="T94" fmla="*/ 1908115 w 5200"/>
                <a:gd name="T95" fmla="*/ 376124 h 3323"/>
                <a:gd name="T96" fmla="*/ 1133911 w 5200"/>
                <a:gd name="T97" fmla="*/ 452301 h 3323"/>
                <a:gd name="T98" fmla="*/ 597130 w 5200"/>
                <a:gd name="T99" fmla="*/ 523717 h 3323"/>
                <a:gd name="T100" fmla="*/ 462934 w 5200"/>
                <a:gd name="T101" fmla="*/ 545142 h 3323"/>
                <a:gd name="T102" fmla="*/ 362883 w 5200"/>
                <a:gd name="T103" fmla="*/ 548316 h 3323"/>
                <a:gd name="T104" fmla="*/ 225512 w 5200"/>
                <a:gd name="T105" fmla="*/ 526891 h 3323"/>
                <a:gd name="T106" fmla="*/ 89728 w 5200"/>
                <a:gd name="T107" fmla="*/ 475313 h 3323"/>
                <a:gd name="T108" fmla="*/ 16675 w 5200"/>
                <a:gd name="T109" fmla="*/ 415800 h 3323"/>
                <a:gd name="T110" fmla="*/ 1588 w 5200"/>
                <a:gd name="T111" fmla="*/ 367396 h 3323"/>
                <a:gd name="T112" fmla="*/ 23028 w 5200"/>
                <a:gd name="T113" fmla="*/ 333275 h 3323"/>
                <a:gd name="T114" fmla="*/ 59554 w 5200"/>
                <a:gd name="T115" fmla="*/ 326133 h 332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200" h="3323">
                  <a:moveTo>
                    <a:pt x="75" y="411"/>
                  </a:moveTo>
                  <a:lnTo>
                    <a:pt x="88" y="411"/>
                  </a:lnTo>
                  <a:lnTo>
                    <a:pt x="103" y="411"/>
                  </a:lnTo>
                  <a:lnTo>
                    <a:pt x="119" y="413"/>
                  </a:lnTo>
                  <a:lnTo>
                    <a:pt x="136" y="415"/>
                  </a:lnTo>
                  <a:lnTo>
                    <a:pt x="155" y="419"/>
                  </a:lnTo>
                  <a:lnTo>
                    <a:pt x="174" y="420"/>
                  </a:lnTo>
                  <a:lnTo>
                    <a:pt x="196" y="424"/>
                  </a:lnTo>
                  <a:lnTo>
                    <a:pt x="207" y="426"/>
                  </a:lnTo>
                  <a:lnTo>
                    <a:pt x="221" y="430"/>
                  </a:lnTo>
                  <a:lnTo>
                    <a:pt x="234" y="432"/>
                  </a:lnTo>
                  <a:lnTo>
                    <a:pt x="247" y="434"/>
                  </a:lnTo>
                  <a:lnTo>
                    <a:pt x="259" y="436"/>
                  </a:lnTo>
                  <a:lnTo>
                    <a:pt x="270" y="438"/>
                  </a:lnTo>
                  <a:lnTo>
                    <a:pt x="293" y="440"/>
                  </a:lnTo>
                  <a:lnTo>
                    <a:pt x="315" y="444"/>
                  </a:lnTo>
                  <a:lnTo>
                    <a:pt x="334" y="445"/>
                  </a:lnTo>
                  <a:lnTo>
                    <a:pt x="351" y="445"/>
                  </a:lnTo>
                  <a:lnTo>
                    <a:pt x="366" y="447"/>
                  </a:lnTo>
                  <a:lnTo>
                    <a:pt x="382" y="447"/>
                  </a:lnTo>
                  <a:lnTo>
                    <a:pt x="388" y="447"/>
                  </a:lnTo>
                  <a:lnTo>
                    <a:pt x="395" y="447"/>
                  </a:lnTo>
                  <a:lnTo>
                    <a:pt x="405" y="447"/>
                  </a:lnTo>
                  <a:lnTo>
                    <a:pt x="414" y="445"/>
                  </a:lnTo>
                  <a:lnTo>
                    <a:pt x="426" y="445"/>
                  </a:lnTo>
                  <a:lnTo>
                    <a:pt x="441" y="445"/>
                  </a:lnTo>
                  <a:lnTo>
                    <a:pt x="457" y="444"/>
                  </a:lnTo>
                  <a:lnTo>
                    <a:pt x="474" y="442"/>
                  </a:lnTo>
                  <a:lnTo>
                    <a:pt x="491" y="442"/>
                  </a:lnTo>
                  <a:lnTo>
                    <a:pt x="512" y="440"/>
                  </a:lnTo>
                  <a:lnTo>
                    <a:pt x="533" y="438"/>
                  </a:lnTo>
                  <a:lnTo>
                    <a:pt x="556" y="436"/>
                  </a:lnTo>
                  <a:lnTo>
                    <a:pt x="581" y="434"/>
                  </a:lnTo>
                  <a:lnTo>
                    <a:pt x="608" y="432"/>
                  </a:lnTo>
                  <a:lnTo>
                    <a:pt x="637" y="430"/>
                  </a:lnTo>
                  <a:lnTo>
                    <a:pt x="666" y="428"/>
                  </a:lnTo>
                  <a:lnTo>
                    <a:pt x="697" y="424"/>
                  </a:lnTo>
                  <a:lnTo>
                    <a:pt x="729" y="422"/>
                  </a:lnTo>
                  <a:lnTo>
                    <a:pt x="764" y="419"/>
                  </a:lnTo>
                  <a:lnTo>
                    <a:pt x="800" y="417"/>
                  </a:lnTo>
                  <a:lnTo>
                    <a:pt x="837" y="413"/>
                  </a:lnTo>
                  <a:lnTo>
                    <a:pt x="877" y="409"/>
                  </a:lnTo>
                  <a:lnTo>
                    <a:pt x="917" y="405"/>
                  </a:lnTo>
                  <a:lnTo>
                    <a:pt x="960" y="401"/>
                  </a:lnTo>
                  <a:lnTo>
                    <a:pt x="1004" y="397"/>
                  </a:lnTo>
                  <a:lnTo>
                    <a:pt x="1050" y="394"/>
                  </a:lnTo>
                  <a:lnTo>
                    <a:pt x="1096" y="390"/>
                  </a:lnTo>
                  <a:lnTo>
                    <a:pt x="1144" y="386"/>
                  </a:lnTo>
                  <a:lnTo>
                    <a:pt x="1194" y="380"/>
                  </a:lnTo>
                  <a:lnTo>
                    <a:pt x="1246" y="376"/>
                  </a:lnTo>
                  <a:lnTo>
                    <a:pt x="1299" y="371"/>
                  </a:lnTo>
                  <a:lnTo>
                    <a:pt x="1355" y="365"/>
                  </a:lnTo>
                  <a:lnTo>
                    <a:pt x="1411" y="361"/>
                  </a:lnTo>
                  <a:lnTo>
                    <a:pt x="1468" y="355"/>
                  </a:lnTo>
                  <a:lnTo>
                    <a:pt x="1530" y="349"/>
                  </a:lnTo>
                  <a:lnTo>
                    <a:pt x="1589" y="344"/>
                  </a:lnTo>
                  <a:lnTo>
                    <a:pt x="1653" y="338"/>
                  </a:lnTo>
                  <a:lnTo>
                    <a:pt x="1718" y="332"/>
                  </a:lnTo>
                  <a:lnTo>
                    <a:pt x="1783" y="325"/>
                  </a:lnTo>
                  <a:lnTo>
                    <a:pt x="1850" y="319"/>
                  </a:lnTo>
                  <a:lnTo>
                    <a:pt x="1919" y="313"/>
                  </a:lnTo>
                  <a:lnTo>
                    <a:pt x="1990" y="305"/>
                  </a:lnTo>
                  <a:lnTo>
                    <a:pt x="2063" y="298"/>
                  </a:lnTo>
                  <a:lnTo>
                    <a:pt x="2136" y="292"/>
                  </a:lnTo>
                  <a:lnTo>
                    <a:pt x="2213" y="284"/>
                  </a:lnTo>
                  <a:lnTo>
                    <a:pt x="2290" y="277"/>
                  </a:lnTo>
                  <a:lnTo>
                    <a:pt x="2369" y="269"/>
                  </a:lnTo>
                  <a:lnTo>
                    <a:pt x="2449" y="261"/>
                  </a:lnTo>
                  <a:lnTo>
                    <a:pt x="2530" y="253"/>
                  </a:lnTo>
                  <a:lnTo>
                    <a:pt x="2614" y="244"/>
                  </a:lnTo>
                  <a:lnTo>
                    <a:pt x="2699" y="236"/>
                  </a:lnTo>
                  <a:lnTo>
                    <a:pt x="2785" y="227"/>
                  </a:lnTo>
                  <a:lnTo>
                    <a:pt x="2873" y="219"/>
                  </a:lnTo>
                  <a:lnTo>
                    <a:pt x="2964" y="209"/>
                  </a:lnTo>
                  <a:lnTo>
                    <a:pt x="3054" y="202"/>
                  </a:lnTo>
                  <a:lnTo>
                    <a:pt x="3148" y="192"/>
                  </a:lnTo>
                  <a:lnTo>
                    <a:pt x="3242" y="182"/>
                  </a:lnTo>
                  <a:lnTo>
                    <a:pt x="3338" y="173"/>
                  </a:lnTo>
                  <a:lnTo>
                    <a:pt x="3436" y="163"/>
                  </a:lnTo>
                  <a:lnTo>
                    <a:pt x="3534" y="152"/>
                  </a:lnTo>
                  <a:lnTo>
                    <a:pt x="3636" y="142"/>
                  </a:lnTo>
                  <a:lnTo>
                    <a:pt x="3737" y="133"/>
                  </a:lnTo>
                  <a:lnTo>
                    <a:pt x="3843" y="121"/>
                  </a:lnTo>
                  <a:lnTo>
                    <a:pt x="3948" y="111"/>
                  </a:lnTo>
                  <a:lnTo>
                    <a:pt x="4000" y="104"/>
                  </a:lnTo>
                  <a:lnTo>
                    <a:pt x="4052" y="94"/>
                  </a:lnTo>
                  <a:lnTo>
                    <a:pt x="4104" y="85"/>
                  </a:lnTo>
                  <a:lnTo>
                    <a:pt x="4158" y="75"/>
                  </a:lnTo>
                  <a:lnTo>
                    <a:pt x="4210" y="65"/>
                  </a:lnTo>
                  <a:lnTo>
                    <a:pt x="4263" y="54"/>
                  </a:lnTo>
                  <a:lnTo>
                    <a:pt x="4317" y="42"/>
                  </a:lnTo>
                  <a:lnTo>
                    <a:pt x="4373" y="31"/>
                  </a:lnTo>
                  <a:lnTo>
                    <a:pt x="4390" y="27"/>
                  </a:lnTo>
                  <a:lnTo>
                    <a:pt x="4405" y="25"/>
                  </a:lnTo>
                  <a:lnTo>
                    <a:pt x="4423" y="21"/>
                  </a:lnTo>
                  <a:lnTo>
                    <a:pt x="4436" y="17"/>
                  </a:lnTo>
                  <a:lnTo>
                    <a:pt x="4451" y="15"/>
                  </a:lnTo>
                  <a:lnTo>
                    <a:pt x="4463" y="14"/>
                  </a:lnTo>
                  <a:lnTo>
                    <a:pt x="4476" y="10"/>
                  </a:lnTo>
                  <a:lnTo>
                    <a:pt x="4488" y="8"/>
                  </a:lnTo>
                  <a:lnTo>
                    <a:pt x="4497" y="6"/>
                  </a:lnTo>
                  <a:lnTo>
                    <a:pt x="4507" y="6"/>
                  </a:lnTo>
                  <a:lnTo>
                    <a:pt x="4517" y="4"/>
                  </a:lnTo>
                  <a:lnTo>
                    <a:pt x="4524" y="2"/>
                  </a:lnTo>
                  <a:lnTo>
                    <a:pt x="4532" y="2"/>
                  </a:lnTo>
                  <a:lnTo>
                    <a:pt x="4538" y="0"/>
                  </a:lnTo>
                  <a:lnTo>
                    <a:pt x="4544" y="0"/>
                  </a:lnTo>
                  <a:lnTo>
                    <a:pt x="4547" y="0"/>
                  </a:lnTo>
                  <a:lnTo>
                    <a:pt x="4553" y="0"/>
                  </a:lnTo>
                  <a:lnTo>
                    <a:pt x="4557" y="0"/>
                  </a:lnTo>
                  <a:lnTo>
                    <a:pt x="4563" y="2"/>
                  </a:lnTo>
                  <a:lnTo>
                    <a:pt x="4570" y="4"/>
                  </a:lnTo>
                  <a:lnTo>
                    <a:pt x="4576" y="6"/>
                  </a:lnTo>
                  <a:lnTo>
                    <a:pt x="4584" y="8"/>
                  </a:lnTo>
                  <a:lnTo>
                    <a:pt x="4593" y="10"/>
                  </a:lnTo>
                  <a:lnTo>
                    <a:pt x="4601" y="14"/>
                  </a:lnTo>
                  <a:lnTo>
                    <a:pt x="4611" y="17"/>
                  </a:lnTo>
                  <a:lnTo>
                    <a:pt x="4622" y="21"/>
                  </a:lnTo>
                  <a:lnTo>
                    <a:pt x="4632" y="25"/>
                  </a:lnTo>
                  <a:lnTo>
                    <a:pt x="4643" y="31"/>
                  </a:lnTo>
                  <a:lnTo>
                    <a:pt x="4657" y="37"/>
                  </a:lnTo>
                  <a:lnTo>
                    <a:pt x="4668" y="42"/>
                  </a:lnTo>
                  <a:lnTo>
                    <a:pt x="4682" y="48"/>
                  </a:lnTo>
                  <a:lnTo>
                    <a:pt x="4695" y="54"/>
                  </a:lnTo>
                  <a:lnTo>
                    <a:pt x="4711" y="62"/>
                  </a:lnTo>
                  <a:lnTo>
                    <a:pt x="4726" y="69"/>
                  </a:lnTo>
                  <a:lnTo>
                    <a:pt x="4741" y="77"/>
                  </a:lnTo>
                  <a:lnTo>
                    <a:pt x="4759" y="85"/>
                  </a:lnTo>
                  <a:lnTo>
                    <a:pt x="4776" y="94"/>
                  </a:lnTo>
                  <a:lnTo>
                    <a:pt x="4793" y="104"/>
                  </a:lnTo>
                  <a:lnTo>
                    <a:pt x="4810" y="113"/>
                  </a:lnTo>
                  <a:lnTo>
                    <a:pt x="4830" y="123"/>
                  </a:lnTo>
                  <a:lnTo>
                    <a:pt x="4849" y="134"/>
                  </a:lnTo>
                  <a:lnTo>
                    <a:pt x="4870" y="144"/>
                  </a:lnTo>
                  <a:lnTo>
                    <a:pt x="4889" y="156"/>
                  </a:lnTo>
                  <a:lnTo>
                    <a:pt x="4910" y="169"/>
                  </a:lnTo>
                  <a:lnTo>
                    <a:pt x="4933" y="181"/>
                  </a:lnTo>
                  <a:lnTo>
                    <a:pt x="4954" y="194"/>
                  </a:lnTo>
                  <a:lnTo>
                    <a:pt x="4977" y="207"/>
                  </a:lnTo>
                  <a:lnTo>
                    <a:pt x="5002" y="221"/>
                  </a:lnTo>
                  <a:lnTo>
                    <a:pt x="5025" y="236"/>
                  </a:lnTo>
                  <a:lnTo>
                    <a:pt x="5048" y="252"/>
                  </a:lnTo>
                  <a:lnTo>
                    <a:pt x="5070" y="265"/>
                  </a:lnTo>
                  <a:lnTo>
                    <a:pt x="5089" y="280"/>
                  </a:lnTo>
                  <a:lnTo>
                    <a:pt x="5106" y="294"/>
                  </a:lnTo>
                  <a:lnTo>
                    <a:pt x="5121" y="309"/>
                  </a:lnTo>
                  <a:lnTo>
                    <a:pt x="5137" y="323"/>
                  </a:lnTo>
                  <a:lnTo>
                    <a:pt x="5150" y="336"/>
                  </a:lnTo>
                  <a:lnTo>
                    <a:pt x="5162" y="349"/>
                  </a:lnTo>
                  <a:lnTo>
                    <a:pt x="5171" y="363"/>
                  </a:lnTo>
                  <a:lnTo>
                    <a:pt x="5181" y="376"/>
                  </a:lnTo>
                  <a:lnTo>
                    <a:pt x="5187" y="390"/>
                  </a:lnTo>
                  <a:lnTo>
                    <a:pt x="5192" y="403"/>
                  </a:lnTo>
                  <a:lnTo>
                    <a:pt x="5196" y="417"/>
                  </a:lnTo>
                  <a:lnTo>
                    <a:pt x="5198" y="428"/>
                  </a:lnTo>
                  <a:lnTo>
                    <a:pt x="5200" y="442"/>
                  </a:lnTo>
                  <a:lnTo>
                    <a:pt x="5200" y="449"/>
                  </a:lnTo>
                  <a:lnTo>
                    <a:pt x="5198" y="457"/>
                  </a:lnTo>
                  <a:lnTo>
                    <a:pt x="5198" y="467"/>
                  </a:lnTo>
                  <a:lnTo>
                    <a:pt x="5196" y="476"/>
                  </a:lnTo>
                  <a:lnTo>
                    <a:pt x="5192" y="486"/>
                  </a:lnTo>
                  <a:lnTo>
                    <a:pt x="5190" y="495"/>
                  </a:lnTo>
                  <a:lnTo>
                    <a:pt x="5187" y="505"/>
                  </a:lnTo>
                  <a:lnTo>
                    <a:pt x="5183" y="516"/>
                  </a:lnTo>
                  <a:lnTo>
                    <a:pt x="5179" y="526"/>
                  </a:lnTo>
                  <a:lnTo>
                    <a:pt x="5173" y="538"/>
                  </a:lnTo>
                  <a:lnTo>
                    <a:pt x="5167" y="549"/>
                  </a:lnTo>
                  <a:lnTo>
                    <a:pt x="5162" y="561"/>
                  </a:lnTo>
                  <a:lnTo>
                    <a:pt x="5156" y="574"/>
                  </a:lnTo>
                  <a:lnTo>
                    <a:pt x="5148" y="586"/>
                  </a:lnTo>
                  <a:lnTo>
                    <a:pt x="5142" y="599"/>
                  </a:lnTo>
                  <a:lnTo>
                    <a:pt x="5135" y="612"/>
                  </a:lnTo>
                  <a:lnTo>
                    <a:pt x="5121" y="639"/>
                  </a:lnTo>
                  <a:lnTo>
                    <a:pt x="5110" y="668"/>
                  </a:lnTo>
                  <a:lnTo>
                    <a:pt x="5100" y="699"/>
                  </a:lnTo>
                  <a:lnTo>
                    <a:pt x="5089" y="730"/>
                  </a:lnTo>
                  <a:lnTo>
                    <a:pt x="5079" y="762"/>
                  </a:lnTo>
                  <a:lnTo>
                    <a:pt x="5070" y="795"/>
                  </a:lnTo>
                  <a:lnTo>
                    <a:pt x="5060" y="831"/>
                  </a:lnTo>
                  <a:lnTo>
                    <a:pt x="5052" y="866"/>
                  </a:lnTo>
                  <a:lnTo>
                    <a:pt x="5045" y="904"/>
                  </a:lnTo>
                  <a:lnTo>
                    <a:pt x="5037" y="943"/>
                  </a:lnTo>
                  <a:lnTo>
                    <a:pt x="5029" y="985"/>
                  </a:lnTo>
                  <a:lnTo>
                    <a:pt x="5023" y="1025"/>
                  </a:lnTo>
                  <a:lnTo>
                    <a:pt x="5016" y="1069"/>
                  </a:lnTo>
                  <a:lnTo>
                    <a:pt x="5012" y="1113"/>
                  </a:lnTo>
                  <a:lnTo>
                    <a:pt x="5006" y="1160"/>
                  </a:lnTo>
                  <a:lnTo>
                    <a:pt x="5002" y="1208"/>
                  </a:lnTo>
                  <a:lnTo>
                    <a:pt x="4997" y="1263"/>
                  </a:lnTo>
                  <a:lnTo>
                    <a:pt x="4993" y="1317"/>
                  </a:lnTo>
                  <a:lnTo>
                    <a:pt x="4989" y="1369"/>
                  </a:lnTo>
                  <a:lnTo>
                    <a:pt x="4985" y="1419"/>
                  </a:lnTo>
                  <a:lnTo>
                    <a:pt x="4981" y="1467"/>
                  </a:lnTo>
                  <a:lnTo>
                    <a:pt x="4977" y="1513"/>
                  </a:lnTo>
                  <a:lnTo>
                    <a:pt x="4974" y="1559"/>
                  </a:lnTo>
                  <a:lnTo>
                    <a:pt x="4970" y="1601"/>
                  </a:lnTo>
                  <a:lnTo>
                    <a:pt x="4966" y="1643"/>
                  </a:lnTo>
                  <a:lnTo>
                    <a:pt x="4962" y="1682"/>
                  </a:lnTo>
                  <a:lnTo>
                    <a:pt x="4960" y="1720"/>
                  </a:lnTo>
                  <a:lnTo>
                    <a:pt x="4956" y="1757"/>
                  </a:lnTo>
                  <a:lnTo>
                    <a:pt x="4954" y="1791"/>
                  </a:lnTo>
                  <a:lnTo>
                    <a:pt x="4950" y="1824"/>
                  </a:lnTo>
                  <a:lnTo>
                    <a:pt x="4949" y="1854"/>
                  </a:lnTo>
                  <a:lnTo>
                    <a:pt x="4947" y="1883"/>
                  </a:lnTo>
                  <a:lnTo>
                    <a:pt x="4945" y="1910"/>
                  </a:lnTo>
                  <a:lnTo>
                    <a:pt x="4943" y="1935"/>
                  </a:lnTo>
                  <a:lnTo>
                    <a:pt x="4941" y="1960"/>
                  </a:lnTo>
                  <a:lnTo>
                    <a:pt x="4939" y="1981"/>
                  </a:lnTo>
                  <a:lnTo>
                    <a:pt x="4937" y="2002"/>
                  </a:lnTo>
                  <a:lnTo>
                    <a:pt x="4935" y="2020"/>
                  </a:lnTo>
                  <a:lnTo>
                    <a:pt x="4935" y="2037"/>
                  </a:lnTo>
                  <a:lnTo>
                    <a:pt x="4933" y="2052"/>
                  </a:lnTo>
                  <a:lnTo>
                    <a:pt x="4931" y="2066"/>
                  </a:lnTo>
                  <a:lnTo>
                    <a:pt x="4931" y="2077"/>
                  </a:lnTo>
                  <a:lnTo>
                    <a:pt x="4931" y="2087"/>
                  </a:lnTo>
                  <a:lnTo>
                    <a:pt x="4929" y="2094"/>
                  </a:lnTo>
                  <a:lnTo>
                    <a:pt x="4929" y="2100"/>
                  </a:lnTo>
                  <a:lnTo>
                    <a:pt x="4929" y="2104"/>
                  </a:lnTo>
                  <a:lnTo>
                    <a:pt x="4929" y="2108"/>
                  </a:lnTo>
                  <a:lnTo>
                    <a:pt x="4927" y="2148"/>
                  </a:lnTo>
                  <a:lnTo>
                    <a:pt x="4924" y="2187"/>
                  </a:lnTo>
                  <a:lnTo>
                    <a:pt x="4920" y="2225"/>
                  </a:lnTo>
                  <a:lnTo>
                    <a:pt x="4916" y="2261"/>
                  </a:lnTo>
                  <a:lnTo>
                    <a:pt x="4912" y="2298"/>
                  </a:lnTo>
                  <a:lnTo>
                    <a:pt x="4906" y="2334"/>
                  </a:lnTo>
                  <a:lnTo>
                    <a:pt x="4903" y="2371"/>
                  </a:lnTo>
                  <a:lnTo>
                    <a:pt x="4897" y="2405"/>
                  </a:lnTo>
                  <a:lnTo>
                    <a:pt x="4889" y="2440"/>
                  </a:lnTo>
                  <a:lnTo>
                    <a:pt x="4881" y="2473"/>
                  </a:lnTo>
                  <a:lnTo>
                    <a:pt x="4876" y="2507"/>
                  </a:lnTo>
                  <a:lnTo>
                    <a:pt x="4866" y="2540"/>
                  </a:lnTo>
                  <a:lnTo>
                    <a:pt x="4858" y="2570"/>
                  </a:lnTo>
                  <a:lnTo>
                    <a:pt x="4849" y="2601"/>
                  </a:lnTo>
                  <a:lnTo>
                    <a:pt x="4839" y="2632"/>
                  </a:lnTo>
                  <a:lnTo>
                    <a:pt x="4830" y="2663"/>
                  </a:lnTo>
                  <a:lnTo>
                    <a:pt x="4818" y="2691"/>
                  </a:lnTo>
                  <a:lnTo>
                    <a:pt x="4808" y="2720"/>
                  </a:lnTo>
                  <a:lnTo>
                    <a:pt x="4797" y="2747"/>
                  </a:lnTo>
                  <a:lnTo>
                    <a:pt x="4783" y="2776"/>
                  </a:lnTo>
                  <a:lnTo>
                    <a:pt x="4772" y="2803"/>
                  </a:lnTo>
                  <a:lnTo>
                    <a:pt x="4759" y="2828"/>
                  </a:lnTo>
                  <a:lnTo>
                    <a:pt x="4745" y="2853"/>
                  </a:lnTo>
                  <a:lnTo>
                    <a:pt x="4730" y="2878"/>
                  </a:lnTo>
                  <a:lnTo>
                    <a:pt x="4716" y="2903"/>
                  </a:lnTo>
                  <a:lnTo>
                    <a:pt x="4701" y="2926"/>
                  </a:lnTo>
                  <a:lnTo>
                    <a:pt x="4686" y="2949"/>
                  </a:lnTo>
                  <a:lnTo>
                    <a:pt x="4668" y="2970"/>
                  </a:lnTo>
                  <a:lnTo>
                    <a:pt x="4653" y="2993"/>
                  </a:lnTo>
                  <a:lnTo>
                    <a:pt x="4636" y="3012"/>
                  </a:lnTo>
                  <a:lnTo>
                    <a:pt x="4616" y="3033"/>
                  </a:lnTo>
                  <a:lnTo>
                    <a:pt x="4599" y="3052"/>
                  </a:lnTo>
                  <a:lnTo>
                    <a:pt x="4584" y="3070"/>
                  </a:lnTo>
                  <a:lnTo>
                    <a:pt x="4568" y="3085"/>
                  </a:lnTo>
                  <a:lnTo>
                    <a:pt x="4553" y="3100"/>
                  </a:lnTo>
                  <a:lnTo>
                    <a:pt x="4538" y="3116"/>
                  </a:lnTo>
                  <a:lnTo>
                    <a:pt x="4522" y="3129"/>
                  </a:lnTo>
                  <a:lnTo>
                    <a:pt x="4507" y="3144"/>
                  </a:lnTo>
                  <a:lnTo>
                    <a:pt x="4492" y="3158"/>
                  </a:lnTo>
                  <a:lnTo>
                    <a:pt x="4478" y="3169"/>
                  </a:lnTo>
                  <a:lnTo>
                    <a:pt x="4463" y="3183"/>
                  </a:lnTo>
                  <a:lnTo>
                    <a:pt x="4449" y="3194"/>
                  </a:lnTo>
                  <a:lnTo>
                    <a:pt x="4434" y="3206"/>
                  </a:lnTo>
                  <a:lnTo>
                    <a:pt x="4421" y="3215"/>
                  </a:lnTo>
                  <a:lnTo>
                    <a:pt x="4405" y="3227"/>
                  </a:lnTo>
                  <a:lnTo>
                    <a:pt x="4392" y="3237"/>
                  </a:lnTo>
                  <a:lnTo>
                    <a:pt x="4378" y="3246"/>
                  </a:lnTo>
                  <a:lnTo>
                    <a:pt x="4363" y="3254"/>
                  </a:lnTo>
                  <a:lnTo>
                    <a:pt x="4350" y="3263"/>
                  </a:lnTo>
                  <a:lnTo>
                    <a:pt x="4336" y="3269"/>
                  </a:lnTo>
                  <a:lnTo>
                    <a:pt x="4323" y="3277"/>
                  </a:lnTo>
                  <a:lnTo>
                    <a:pt x="4309" y="3285"/>
                  </a:lnTo>
                  <a:lnTo>
                    <a:pt x="4296" y="3290"/>
                  </a:lnTo>
                  <a:lnTo>
                    <a:pt x="4282" y="3296"/>
                  </a:lnTo>
                  <a:lnTo>
                    <a:pt x="4271" y="3300"/>
                  </a:lnTo>
                  <a:lnTo>
                    <a:pt x="4258" y="3306"/>
                  </a:lnTo>
                  <a:lnTo>
                    <a:pt x="4244" y="3310"/>
                  </a:lnTo>
                  <a:lnTo>
                    <a:pt x="4233" y="3313"/>
                  </a:lnTo>
                  <a:lnTo>
                    <a:pt x="4219" y="3315"/>
                  </a:lnTo>
                  <a:lnTo>
                    <a:pt x="4208" y="3317"/>
                  </a:lnTo>
                  <a:lnTo>
                    <a:pt x="4196" y="3319"/>
                  </a:lnTo>
                  <a:lnTo>
                    <a:pt x="4183" y="3321"/>
                  </a:lnTo>
                  <a:lnTo>
                    <a:pt x="4171" y="3321"/>
                  </a:lnTo>
                  <a:lnTo>
                    <a:pt x="4160" y="3323"/>
                  </a:lnTo>
                  <a:lnTo>
                    <a:pt x="4131" y="2997"/>
                  </a:lnTo>
                  <a:lnTo>
                    <a:pt x="4102" y="2672"/>
                  </a:lnTo>
                  <a:lnTo>
                    <a:pt x="4117" y="2672"/>
                  </a:lnTo>
                  <a:lnTo>
                    <a:pt x="4135" y="2668"/>
                  </a:lnTo>
                  <a:lnTo>
                    <a:pt x="4150" y="2665"/>
                  </a:lnTo>
                  <a:lnTo>
                    <a:pt x="4165" y="2657"/>
                  </a:lnTo>
                  <a:lnTo>
                    <a:pt x="4181" y="2649"/>
                  </a:lnTo>
                  <a:lnTo>
                    <a:pt x="4196" y="2640"/>
                  </a:lnTo>
                  <a:lnTo>
                    <a:pt x="4211" y="2628"/>
                  </a:lnTo>
                  <a:lnTo>
                    <a:pt x="4227" y="2613"/>
                  </a:lnTo>
                  <a:lnTo>
                    <a:pt x="4242" y="2597"/>
                  </a:lnTo>
                  <a:lnTo>
                    <a:pt x="4256" y="2580"/>
                  </a:lnTo>
                  <a:lnTo>
                    <a:pt x="4271" y="2561"/>
                  </a:lnTo>
                  <a:lnTo>
                    <a:pt x="4284" y="2540"/>
                  </a:lnTo>
                  <a:lnTo>
                    <a:pt x="4298" y="2519"/>
                  </a:lnTo>
                  <a:lnTo>
                    <a:pt x="4311" y="2494"/>
                  </a:lnTo>
                  <a:lnTo>
                    <a:pt x="4323" y="2467"/>
                  </a:lnTo>
                  <a:lnTo>
                    <a:pt x="4336" y="2440"/>
                  </a:lnTo>
                  <a:lnTo>
                    <a:pt x="4357" y="2373"/>
                  </a:lnTo>
                  <a:lnTo>
                    <a:pt x="4377" y="2302"/>
                  </a:lnTo>
                  <a:lnTo>
                    <a:pt x="4394" y="2227"/>
                  </a:lnTo>
                  <a:lnTo>
                    <a:pt x="4411" y="2146"/>
                  </a:lnTo>
                  <a:lnTo>
                    <a:pt x="4426" y="2062"/>
                  </a:lnTo>
                  <a:lnTo>
                    <a:pt x="4442" y="1973"/>
                  </a:lnTo>
                  <a:lnTo>
                    <a:pt x="4455" y="1879"/>
                  </a:lnTo>
                  <a:lnTo>
                    <a:pt x="4467" y="1782"/>
                  </a:lnTo>
                  <a:lnTo>
                    <a:pt x="4476" y="1680"/>
                  </a:lnTo>
                  <a:lnTo>
                    <a:pt x="4486" y="1574"/>
                  </a:lnTo>
                  <a:lnTo>
                    <a:pt x="4494" y="1463"/>
                  </a:lnTo>
                  <a:lnTo>
                    <a:pt x="4499" y="1350"/>
                  </a:lnTo>
                  <a:lnTo>
                    <a:pt x="4505" y="1229"/>
                  </a:lnTo>
                  <a:lnTo>
                    <a:pt x="4509" y="1106"/>
                  </a:lnTo>
                  <a:lnTo>
                    <a:pt x="4511" y="977"/>
                  </a:lnTo>
                  <a:lnTo>
                    <a:pt x="4511" y="847"/>
                  </a:lnTo>
                  <a:lnTo>
                    <a:pt x="4511" y="810"/>
                  </a:lnTo>
                  <a:lnTo>
                    <a:pt x="4511" y="776"/>
                  </a:lnTo>
                  <a:lnTo>
                    <a:pt x="4509" y="741"/>
                  </a:lnTo>
                  <a:lnTo>
                    <a:pt x="4507" y="708"/>
                  </a:lnTo>
                  <a:lnTo>
                    <a:pt x="4505" y="678"/>
                  </a:lnTo>
                  <a:lnTo>
                    <a:pt x="4503" y="649"/>
                  </a:lnTo>
                  <a:lnTo>
                    <a:pt x="4499" y="620"/>
                  </a:lnTo>
                  <a:lnTo>
                    <a:pt x="4496" y="593"/>
                  </a:lnTo>
                  <a:lnTo>
                    <a:pt x="4492" y="568"/>
                  </a:lnTo>
                  <a:lnTo>
                    <a:pt x="4488" y="545"/>
                  </a:lnTo>
                  <a:lnTo>
                    <a:pt x="4482" y="522"/>
                  </a:lnTo>
                  <a:lnTo>
                    <a:pt x="4476" y="501"/>
                  </a:lnTo>
                  <a:lnTo>
                    <a:pt x="4473" y="480"/>
                  </a:lnTo>
                  <a:lnTo>
                    <a:pt x="4465" y="463"/>
                  </a:lnTo>
                  <a:lnTo>
                    <a:pt x="4459" y="445"/>
                  </a:lnTo>
                  <a:lnTo>
                    <a:pt x="4453" y="430"/>
                  </a:lnTo>
                  <a:lnTo>
                    <a:pt x="4444" y="424"/>
                  </a:lnTo>
                  <a:lnTo>
                    <a:pt x="4434" y="419"/>
                  </a:lnTo>
                  <a:lnTo>
                    <a:pt x="4425" y="413"/>
                  </a:lnTo>
                  <a:lnTo>
                    <a:pt x="4411" y="409"/>
                  </a:lnTo>
                  <a:lnTo>
                    <a:pt x="4400" y="403"/>
                  </a:lnTo>
                  <a:lnTo>
                    <a:pt x="4384" y="399"/>
                  </a:lnTo>
                  <a:lnTo>
                    <a:pt x="4369" y="396"/>
                  </a:lnTo>
                  <a:lnTo>
                    <a:pt x="4353" y="394"/>
                  </a:lnTo>
                  <a:lnTo>
                    <a:pt x="4336" y="390"/>
                  </a:lnTo>
                  <a:lnTo>
                    <a:pt x="4317" y="388"/>
                  </a:lnTo>
                  <a:lnTo>
                    <a:pt x="4298" y="386"/>
                  </a:lnTo>
                  <a:lnTo>
                    <a:pt x="4277" y="384"/>
                  </a:lnTo>
                  <a:lnTo>
                    <a:pt x="4256" y="382"/>
                  </a:lnTo>
                  <a:lnTo>
                    <a:pt x="4231" y="380"/>
                  </a:lnTo>
                  <a:lnTo>
                    <a:pt x="4208" y="380"/>
                  </a:lnTo>
                  <a:lnTo>
                    <a:pt x="4183" y="380"/>
                  </a:lnTo>
                  <a:lnTo>
                    <a:pt x="4156" y="380"/>
                  </a:lnTo>
                  <a:lnTo>
                    <a:pt x="4129" y="380"/>
                  </a:lnTo>
                  <a:lnTo>
                    <a:pt x="4100" y="380"/>
                  </a:lnTo>
                  <a:lnTo>
                    <a:pt x="4069" y="382"/>
                  </a:lnTo>
                  <a:lnTo>
                    <a:pt x="4039" y="382"/>
                  </a:lnTo>
                  <a:lnTo>
                    <a:pt x="4006" y="382"/>
                  </a:lnTo>
                  <a:lnTo>
                    <a:pt x="3971" y="384"/>
                  </a:lnTo>
                  <a:lnTo>
                    <a:pt x="3935" y="384"/>
                  </a:lnTo>
                  <a:lnTo>
                    <a:pt x="3899" y="386"/>
                  </a:lnTo>
                  <a:lnTo>
                    <a:pt x="3860" y="388"/>
                  </a:lnTo>
                  <a:lnTo>
                    <a:pt x="3822" y="388"/>
                  </a:lnTo>
                  <a:lnTo>
                    <a:pt x="3781" y="390"/>
                  </a:lnTo>
                  <a:lnTo>
                    <a:pt x="3739" y="392"/>
                  </a:lnTo>
                  <a:lnTo>
                    <a:pt x="3695" y="394"/>
                  </a:lnTo>
                  <a:lnTo>
                    <a:pt x="3649" y="396"/>
                  </a:lnTo>
                  <a:lnTo>
                    <a:pt x="3603" y="397"/>
                  </a:lnTo>
                  <a:lnTo>
                    <a:pt x="3555" y="401"/>
                  </a:lnTo>
                  <a:lnTo>
                    <a:pt x="3507" y="403"/>
                  </a:lnTo>
                  <a:lnTo>
                    <a:pt x="3457" y="405"/>
                  </a:lnTo>
                  <a:lnTo>
                    <a:pt x="3405" y="409"/>
                  </a:lnTo>
                  <a:lnTo>
                    <a:pt x="3351" y="411"/>
                  </a:lnTo>
                  <a:lnTo>
                    <a:pt x="3296" y="415"/>
                  </a:lnTo>
                  <a:lnTo>
                    <a:pt x="3240" y="419"/>
                  </a:lnTo>
                  <a:lnTo>
                    <a:pt x="3183" y="420"/>
                  </a:lnTo>
                  <a:lnTo>
                    <a:pt x="3125" y="424"/>
                  </a:lnTo>
                  <a:lnTo>
                    <a:pt x="3063" y="428"/>
                  </a:lnTo>
                  <a:lnTo>
                    <a:pt x="3002" y="432"/>
                  </a:lnTo>
                  <a:lnTo>
                    <a:pt x="2939" y="436"/>
                  </a:lnTo>
                  <a:lnTo>
                    <a:pt x="2875" y="440"/>
                  </a:lnTo>
                  <a:lnTo>
                    <a:pt x="2810" y="445"/>
                  </a:lnTo>
                  <a:lnTo>
                    <a:pt x="2743" y="449"/>
                  </a:lnTo>
                  <a:lnTo>
                    <a:pt x="2674" y="453"/>
                  </a:lnTo>
                  <a:lnTo>
                    <a:pt x="2538" y="465"/>
                  </a:lnTo>
                  <a:lnTo>
                    <a:pt x="2403" y="474"/>
                  </a:lnTo>
                  <a:lnTo>
                    <a:pt x="2273" y="486"/>
                  </a:lnTo>
                  <a:lnTo>
                    <a:pt x="2144" y="497"/>
                  </a:lnTo>
                  <a:lnTo>
                    <a:pt x="2019" y="509"/>
                  </a:lnTo>
                  <a:lnTo>
                    <a:pt x="1896" y="520"/>
                  </a:lnTo>
                  <a:lnTo>
                    <a:pt x="1775" y="532"/>
                  </a:lnTo>
                  <a:lnTo>
                    <a:pt x="1656" y="545"/>
                  </a:lnTo>
                  <a:lnTo>
                    <a:pt x="1541" y="557"/>
                  </a:lnTo>
                  <a:lnTo>
                    <a:pt x="1428" y="570"/>
                  </a:lnTo>
                  <a:lnTo>
                    <a:pt x="1319" y="582"/>
                  </a:lnTo>
                  <a:lnTo>
                    <a:pt x="1211" y="595"/>
                  </a:lnTo>
                  <a:lnTo>
                    <a:pt x="1105" y="609"/>
                  </a:lnTo>
                  <a:lnTo>
                    <a:pt x="1004" y="622"/>
                  </a:lnTo>
                  <a:lnTo>
                    <a:pt x="904" y="635"/>
                  </a:lnTo>
                  <a:lnTo>
                    <a:pt x="806" y="651"/>
                  </a:lnTo>
                  <a:lnTo>
                    <a:pt x="779" y="655"/>
                  </a:lnTo>
                  <a:lnTo>
                    <a:pt x="752" y="660"/>
                  </a:lnTo>
                  <a:lnTo>
                    <a:pt x="729" y="666"/>
                  </a:lnTo>
                  <a:lnTo>
                    <a:pt x="704" y="670"/>
                  </a:lnTo>
                  <a:lnTo>
                    <a:pt x="681" y="674"/>
                  </a:lnTo>
                  <a:lnTo>
                    <a:pt x="660" y="678"/>
                  </a:lnTo>
                  <a:lnTo>
                    <a:pt x="639" y="680"/>
                  </a:lnTo>
                  <a:lnTo>
                    <a:pt x="620" y="683"/>
                  </a:lnTo>
                  <a:lnTo>
                    <a:pt x="601" y="685"/>
                  </a:lnTo>
                  <a:lnTo>
                    <a:pt x="583" y="687"/>
                  </a:lnTo>
                  <a:lnTo>
                    <a:pt x="566" y="689"/>
                  </a:lnTo>
                  <a:lnTo>
                    <a:pt x="551" y="691"/>
                  </a:lnTo>
                  <a:lnTo>
                    <a:pt x="535" y="691"/>
                  </a:lnTo>
                  <a:lnTo>
                    <a:pt x="522" y="691"/>
                  </a:lnTo>
                  <a:lnTo>
                    <a:pt x="510" y="693"/>
                  </a:lnTo>
                  <a:lnTo>
                    <a:pt x="499" y="693"/>
                  </a:lnTo>
                  <a:lnTo>
                    <a:pt x="478" y="693"/>
                  </a:lnTo>
                  <a:lnTo>
                    <a:pt x="457" y="691"/>
                  </a:lnTo>
                  <a:lnTo>
                    <a:pt x="436" y="689"/>
                  </a:lnTo>
                  <a:lnTo>
                    <a:pt x="414" y="687"/>
                  </a:lnTo>
                  <a:lnTo>
                    <a:pt x="393" y="685"/>
                  </a:lnTo>
                  <a:lnTo>
                    <a:pt x="372" y="683"/>
                  </a:lnTo>
                  <a:lnTo>
                    <a:pt x="349" y="680"/>
                  </a:lnTo>
                  <a:lnTo>
                    <a:pt x="328" y="674"/>
                  </a:lnTo>
                  <a:lnTo>
                    <a:pt x="305" y="670"/>
                  </a:lnTo>
                  <a:lnTo>
                    <a:pt x="284" y="664"/>
                  </a:lnTo>
                  <a:lnTo>
                    <a:pt x="261" y="659"/>
                  </a:lnTo>
                  <a:lnTo>
                    <a:pt x="240" y="651"/>
                  </a:lnTo>
                  <a:lnTo>
                    <a:pt x="217" y="645"/>
                  </a:lnTo>
                  <a:lnTo>
                    <a:pt x="194" y="637"/>
                  </a:lnTo>
                  <a:lnTo>
                    <a:pt x="171" y="628"/>
                  </a:lnTo>
                  <a:lnTo>
                    <a:pt x="148" y="620"/>
                  </a:lnTo>
                  <a:lnTo>
                    <a:pt x="130" y="609"/>
                  </a:lnTo>
                  <a:lnTo>
                    <a:pt x="113" y="599"/>
                  </a:lnTo>
                  <a:lnTo>
                    <a:pt x="98" y="589"/>
                  </a:lnTo>
                  <a:lnTo>
                    <a:pt x="84" y="578"/>
                  </a:lnTo>
                  <a:lnTo>
                    <a:pt x="71" y="568"/>
                  </a:lnTo>
                  <a:lnTo>
                    <a:pt x="59" y="559"/>
                  </a:lnTo>
                  <a:lnTo>
                    <a:pt x="48" y="551"/>
                  </a:lnTo>
                  <a:lnTo>
                    <a:pt x="38" y="541"/>
                  </a:lnTo>
                  <a:lnTo>
                    <a:pt x="29" y="532"/>
                  </a:lnTo>
                  <a:lnTo>
                    <a:pt x="21" y="524"/>
                  </a:lnTo>
                  <a:lnTo>
                    <a:pt x="15" y="516"/>
                  </a:lnTo>
                  <a:lnTo>
                    <a:pt x="9" y="509"/>
                  </a:lnTo>
                  <a:lnTo>
                    <a:pt x="6" y="499"/>
                  </a:lnTo>
                  <a:lnTo>
                    <a:pt x="4" y="493"/>
                  </a:lnTo>
                  <a:lnTo>
                    <a:pt x="2" y="486"/>
                  </a:lnTo>
                  <a:lnTo>
                    <a:pt x="0" y="478"/>
                  </a:lnTo>
                  <a:lnTo>
                    <a:pt x="0" y="470"/>
                  </a:lnTo>
                  <a:lnTo>
                    <a:pt x="2" y="463"/>
                  </a:lnTo>
                  <a:lnTo>
                    <a:pt x="4" y="457"/>
                  </a:lnTo>
                  <a:lnTo>
                    <a:pt x="4" y="449"/>
                  </a:lnTo>
                  <a:lnTo>
                    <a:pt x="7" y="444"/>
                  </a:lnTo>
                  <a:lnTo>
                    <a:pt x="9" y="438"/>
                  </a:lnTo>
                  <a:lnTo>
                    <a:pt x="13" y="432"/>
                  </a:lnTo>
                  <a:lnTo>
                    <a:pt x="17" y="428"/>
                  </a:lnTo>
                  <a:lnTo>
                    <a:pt x="23" y="424"/>
                  </a:lnTo>
                  <a:lnTo>
                    <a:pt x="29" y="420"/>
                  </a:lnTo>
                  <a:lnTo>
                    <a:pt x="34" y="417"/>
                  </a:lnTo>
                  <a:lnTo>
                    <a:pt x="40" y="415"/>
                  </a:lnTo>
                  <a:lnTo>
                    <a:pt x="48" y="413"/>
                  </a:lnTo>
                  <a:lnTo>
                    <a:pt x="55" y="411"/>
                  </a:lnTo>
                  <a:lnTo>
                    <a:pt x="65" y="411"/>
                  </a:lnTo>
                  <a:lnTo>
                    <a:pt x="75" y="411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8"/>
            <p:cNvSpPr>
              <a:spLocks/>
            </p:cNvSpPr>
            <p:nvPr/>
          </p:nvSpPr>
          <p:spPr bwMode="auto">
            <a:xfrm>
              <a:off x="5451844" y="5345716"/>
              <a:ext cx="627062" cy="603249"/>
            </a:xfrm>
            <a:custGeom>
              <a:avLst/>
              <a:gdLst>
                <a:gd name="T0" fmla="*/ 49943 w 791"/>
                <a:gd name="T1" fmla="*/ 0 h 760"/>
                <a:gd name="T2" fmla="*/ 59456 w 791"/>
                <a:gd name="T3" fmla="*/ 0 h 760"/>
                <a:gd name="T4" fmla="*/ 69762 w 791"/>
                <a:gd name="T5" fmla="*/ 3175 h 760"/>
                <a:gd name="T6" fmla="*/ 83238 w 791"/>
                <a:gd name="T7" fmla="*/ 7144 h 760"/>
                <a:gd name="T8" fmla="*/ 98300 w 791"/>
                <a:gd name="T9" fmla="*/ 11906 h 760"/>
                <a:gd name="T10" fmla="*/ 117326 w 791"/>
                <a:gd name="T11" fmla="*/ 18256 h 760"/>
                <a:gd name="T12" fmla="*/ 137938 w 791"/>
                <a:gd name="T13" fmla="*/ 25400 h 760"/>
                <a:gd name="T14" fmla="*/ 160927 w 791"/>
                <a:gd name="T15" fmla="*/ 33338 h 760"/>
                <a:gd name="T16" fmla="*/ 193430 w 791"/>
                <a:gd name="T17" fmla="*/ 41275 h 760"/>
                <a:gd name="T18" fmla="*/ 229896 w 791"/>
                <a:gd name="T19" fmla="*/ 46831 h 760"/>
                <a:gd name="T20" fmla="*/ 264777 w 791"/>
                <a:gd name="T21" fmla="*/ 53181 h 760"/>
                <a:gd name="T22" fmla="*/ 298072 w 791"/>
                <a:gd name="T23" fmla="*/ 57944 h 760"/>
                <a:gd name="T24" fmla="*/ 328197 w 791"/>
                <a:gd name="T25" fmla="*/ 61913 h 760"/>
                <a:gd name="T26" fmla="*/ 359114 w 791"/>
                <a:gd name="T27" fmla="*/ 66675 h 760"/>
                <a:gd name="T28" fmla="*/ 387653 w 791"/>
                <a:gd name="T29" fmla="*/ 69850 h 760"/>
                <a:gd name="T30" fmla="*/ 413813 w 791"/>
                <a:gd name="T31" fmla="*/ 74613 h 760"/>
                <a:gd name="T32" fmla="*/ 439181 w 791"/>
                <a:gd name="T33" fmla="*/ 76200 h 760"/>
                <a:gd name="T34" fmla="*/ 463756 w 791"/>
                <a:gd name="T35" fmla="*/ 79375 h 760"/>
                <a:gd name="T36" fmla="*/ 485160 w 791"/>
                <a:gd name="T37" fmla="*/ 81756 h 760"/>
                <a:gd name="T38" fmla="*/ 506565 w 791"/>
                <a:gd name="T39" fmla="*/ 83344 h 760"/>
                <a:gd name="T40" fmla="*/ 524798 w 791"/>
                <a:gd name="T41" fmla="*/ 84931 h 760"/>
                <a:gd name="T42" fmla="*/ 543031 w 791"/>
                <a:gd name="T43" fmla="*/ 84931 h 760"/>
                <a:gd name="T44" fmla="*/ 566021 w 791"/>
                <a:gd name="T45" fmla="*/ 86519 h 760"/>
                <a:gd name="T46" fmla="*/ 604072 w 791"/>
                <a:gd name="T47" fmla="*/ 344488 h 760"/>
                <a:gd name="T48" fmla="*/ 611207 w 791"/>
                <a:gd name="T49" fmla="*/ 601663 h 760"/>
                <a:gd name="T50" fmla="*/ 582668 w 791"/>
                <a:gd name="T51" fmla="*/ 600075 h 760"/>
                <a:gd name="T52" fmla="*/ 554922 w 791"/>
                <a:gd name="T53" fmla="*/ 593725 h 760"/>
                <a:gd name="T54" fmla="*/ 531140 w 791"/>
                <a:gd name="T55" fmla="*/ 586581 h 760"/>
                <a:gd name="T56" fmla="*/ 506565 w 791"/>
                <a:gd name="T57" fmla="*/ 573881 h 760"/>
                <a:gd name="T58" fmla="*/ 485160 w 791"/>
                <a:gd name="T59" fmla="*/ 560388 h 760"/>
                <a:gd name="T60" fmla="*/ 465342 w 791"/>
                <a:gd name="T61" fmla="*/ 545306 h 760"/>
                <a:gd name="T62" fmla="*/ 448694 w 791"/>
                <a:gd name="T63" fmla="*/ 525463 h 760"/>
                <a:gd name="T64" fmla="*/ 418570 w 791"/>
                <a:gd name="T65" fmla="*/ 484188 h 760"/>
                <a:gd name="T66" fmla="*/ 371005 w 791"/>
                <a:gd name="T67" fmla="*/ 424656 h 760"/>
                <a:gd name="T68" fmla="*/ 324233 w 791"/>
                <a:gd name="T69" fmla="*/ 369888 h 760"/>
                <a:gd name="T70" fmla="*/ 276668 w 791"/>
                <a:gd name="T71" fmla="*/ 316706 h 760"/>
                <a:gd name="T72" fmla="*/ 231482 w 791"/>
                <a:gd name="T73" fmla="*/ 268288 h 760"/>
                <a:gd name="T74" fmla="*/ 185503 w 791"/>
                <a:gd name="T75" fmla="*/ 222250 h 760"/>
                <a:gd name="T76" fmla="*/ 141109 w 791"/>
                <a:gd name="T77" fmla="*/ 179388 h 760"/>
                <a:gd name="T78" fmla="*/ 97508 w 791"/>
                <a:gd name="T79" fmla="*/ 139700 h 760"/>
                <a:gd name="T80" fmla="*/ 66591 w 791"/>
                <a:gd name="T81" fmla="*/ 114300 h 760"/>
                <a:gd name="T82" fmla="*/ 49943 w 791"/>
                <a:gd name="T83" fmla="*/ 100013 h 760"/>
                <a:gd name="T84" fmla="*/ 34881 w 791"/>
                <a:gd name="T85" fmla="*/ 86519 h 760"/>
                <a:gd name="T86" fmla="*/ 22990 w 791"/>
                <a:gd name="T87" fmla="*/ 76200 h 760"/>
                <a:gd name="T88" fmla="*/ 13477 w 791"/>
                <a:gd name="T89" fmla="*/ 65088 h 760"/>
                <a:gd name="T90" fmla="*/ 7135 w 791"/>
                <a:gd name="T91" fmla="*/ 56356 h 760"/>
                <a:gd name="T92" fmla="*/ 3171 w 791"/>
                <a:gd name="T93" fmla="*/ 46831 h 760"/>
                <a:gd name="T94" fmla="*/ 0 w 791"/>
                <a:gd name="T95" fmla="*/ 41275 h 760"/>
                <a:gd name="T96" fmla="*/ 0 w 791"/>
                <a:gd name="T97" fmla="*/ 33338 h 760"/>
                <a:gd name="T98" fmla="*/ 1585 w 791"/>
                <a:gd name="T99" fmla="*/ 25400 h 760"/>
                <a:gd name="T100" fmla="*/ 7135 w 791"/>
                <a:gd name="T101" fmla="*/ 15081 h 760"/>
                <a:gd name="T102" fmla="*/ 19819 w 791"/>
                <a:gd name="T103" fmla="*/ 4763 h 760"/>
                <a:gd name="T104" fmla="*/ 36466 w 791"/>
                <a:gd name="T105" fmla="*/ 0 h 760"/>
                <a:gd name="T106" fmla="*/ 46772 w 791"/>
                <a:gd name="T107" fmla="*/ 0 h 7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791" h="760">
                  <a:moveTo>
                    <a:pt x="59" y="0"/>
                  </a:moveTo>
                  <a:lnTo>
                    <a:pt x="63" y="0"/>
                  </a:lnTo>
                  <a:lnTo>
                    <a:pt x="69" y="0"/>
                  </a:lnTo>
                  <a:lnTo>
                    <a:pt x="75" y="0"/>
                  </a:lnTo>
                  <a:lnTo>
                    <a:pt x="80" y="2"/>
                  </a:lnTo>
                  <a:lnTo>
                    <a:pt x="88" y="4"/>
                  </a:lnTo>
                  <a:lnTo>
                    <a:pt x="96" y="6"/>
                  </a:lnTo>
                  <a:lnTo>
                    <a:pt x="105" y="9"/>
                  </a:lnTo>
                  <a:lnTo>
                    <a:pt x="115" y="11"/>
                  </a:lnTo>
                  <a:lnTo>
                    <a:pt x="124" y="15"/>
                  </a:lnTo>
                  <a:lnTo>
                    <a:pt x="136" y="19"/>
                  </a:lnTo>
                  <a:lnTo>
                    <a:pt x="148" y="23"/>
                  </a:lnTo>
                  <a:lnTo>
                    <a:pt x="161" y="27"/>
                  </a:lnTo>
                  <a:lnTo>
                    <a:pt x="174" y="32"/>
                  </a:lnTo>
                  <a:lnTo>
                    <a:pt x="188" y="36"/>
                  </a:lnTo>
                  <a:lnTo>
                    <a:pt x="203" y="42"/>
                  </a:lnTo>
                  <a:lnTo>
                    <a:pt x="220" y="48"/>
                  </a:lnTo>
                  <a:lnTo>
                    <a:pt x="244" y="52"/>
                  </a:lnTo>
                  <a:lnTo>
                    <a:pt x="267" y="55"/>
                  </a:lnTo>
                  <a:lnTo>
                    <a:pt x="290" y="59"/>
                  </a:lnTo>
                  <a:lnTo>
                    <a:pt x="311" y="63"/>
                  </a:lnTo>
                  <a:lnTo>
                    <a:pt x="334" y="67"/>
                  </a:lnTo>
                  <a:lnTo>
                    <a:pt x="355" y="69"/>
                  </a:lnTo>
                  <a:lnTo>
                    <a:pt x="376" y="73"/>
                  </a:lnTo>
                  <a:lnTo>
                    <a:pt x="395" y="77"/>
                  </a:lnTo>
                  <a:lnTo>
                    <a:pt x="414" y="78"/>
                  </a:lnTo>
                  <a:lnTo>
                    <a:pt x="434" y="82"/>
                  </a:lnTo>
                  <a:lnTo>
                    <a:pt x="453" y="84"/>
                  </a:lnTo>
                  <a:lnTo>
                    <a:pt x="472" y="86"/>
                  </a:lnTo>
                  <a:lnTo>
                    <a:pt x="489" y="88"/>
                  </a:lnTo>
                  <a:lnTo>
                    <a:pt x="507" y="90"/>
                  </a:lnTo>
                  <a:lnTo>
                    <a:pt x="522" y="94"/>
                  </a:lnTo>
                  <a:lnTo>
                    <a:pt x="539" y="96"/>
                  </a:lnTo>
                  <a:lnTo>
                    <a:pt x="554" y="96"/>
                  </a:lnTo>
                  <a:lnTo>
                    <a:pt x="570" y="98"/>
                  </a:lnTo>
                  <a:lnTo>
                    <a:pt x="585" y="100"/>
                  </a:lnTo>
                  <a:lnTo>
                    <a:pt x="599" y="102"/>
                  </a:lnTo>
                  <a:lnTo>
                    <a:pt x="612" y="103"/>
                  </a:lnTo>
                  <a:lnTo>
                    <a:pt x="626" y="103"/>
                  </a:lnTo>
                  <a:lnTo>
                    <a:pt x="639" y="105"/>
                  </a:lnTo>
                  <a:lnTo>
                    <a:pt x="650" y="105"/>
                  </a:lnTo>
                  <a:lnTo>
                    <a:pt x="662" y="107"/>
                  </a:lnTo>
                  <a:lnTo>
                    <a:pt x="674" y="107"/>
                  </a:lnTo>
                  <a:lnTo>
                    <a:pt x="685" y="107"/>
                  </a:lnTo>
                  <a:lnTo>
                    <a:pt x="695" y="109"/>
                  </a:lnTo>
                  <a:lnTo>
                    <a:pt x="714" y="109"/>
                  </a:lnTo>
                  <a:lnTo>
                    <a:pt x="733" y="109"/>
                  </a:lnTo>
                  <a:lnTo>
                    <a:pt x="762" y="434"/>
                  </a:lnTo>
                  <a:lnTo>
                    <a:pt x="791" y="760"/>
                  </a:lnTo>
                  <a:lnTo>
                    <a:pt x="771" y="758"/>
                  </a:lnTo>
                  <a:lnTo>
                    <a:pt x="754" y="758"/>
                  </a:lnTo>
                  <a:lnTo>
                    <a:pt x="735" y="756"/>
                  </a:lnTo>
                  <a:lnTo>
                    <a:pt x="718" y="752"/>
                  </a:lnTo>
                  <a:lnTo>
                    <a:pt x="700" y="748"/>
                  </a:lnTo>
                  <a:lnTo>
                    <a:pt x="685" y="743"/>
                  </a:lnTo>
                  <a:lnTo>
                    <a:pt x="670" y="739"/>
                  </a:lnTo>
                  <a:lnTo>
                    <a:pt x="654" y="731"/>
                  </a:lnTo>
                  <a:lnTo>
                    <a:pt x="639" y="723"/>
                  </a:lnTo>
                  <a:lnTo>
                    <a:pt x="626" y="716"/>
                  </a:lnTo>
                  <a:lnTo>
                    <a:pt x="612" y="706"/>
                  </a:lnTo>
                  <a:lnTo>
                    <a:pt x="601" y="697"/>
                  </a:lnTo>
                  <a:lnTo>
                    <a:pt x="587" y="687"/>
                  </a:lnTo>
                  <a:lnTo>
                    <a:pt x="578" y="676"/>
                  </a:lnTo>
                  <a:lnTo>
                    <a:pt x="566" y="662"/>
                  </a:lnTo>
                  <a:lnTo>
                    <a:pt x="556" y="649"/>
                  </a:lnTo>
                  <a:lnTo>
                    <a:pt x="528" y="610"/>
                  </a:lnTo>
                  <a:lnTo>
                    <a:pt x="497" y="572"/>
                  </a:lnTo>
                  <a:lnTo>
                    <a:pt x="468" y="535"/>
                  </a:lnTo>
                  <a:lnTo>
                    <a:pt x="437" y="501"/>
                  </a:lnTo>
                  <a:lnTo>
                    <a:pt x="409" y="466"/>
                  </a:lnTo>
                  <a:lnTo>
                    <a:pt x="380" y="432"/>
                  </a:lnTo>
                  <a:lnTo>
                    <a:pt x="349" y="399"/>
                  </a:lnTo>
                  <a:lnTo>
                    <a:pt x="320" y="368"/>
                  </a:lnTo>
                  <a:lnTo>
                    <a:pt x="292" y="338"/>
                  </a:lnTo>
                  <a:lnTo>
                    <a:pt x="263" y="309"/>
                  </a:lnTo>
                  <a:lnTo>
                    <a:pt x="234" y="280"/>
                  </a:lnTo>
                  <a:lnTo>
                    <a:pt x="207" y="253"/>
                  </a:lnTo>
                  <a:lnTo>
                    <a:pt x="178" y="226"/>
                  </a:lnTo>
                  <a:lnTo>
                    <a:pt x="149" y="199"/>
                  </a:lnTo>
                  <a:lnTo>
                    <a:pt x="123" y="176"/>
                  </a:lnTo>
                  <a:lnTo>
                    <a:pt x="96" y="151"/>
                  </a:lnTo>
                  <a:lnTo>
                    <a:pt x="84" y="144"/>
                  </a:lnTo>
                  <a:lnTo>
                    <a:pt x="73" y="134"/>
                  </a:lnTo>
                  <a:lnTo>
                    <a:pt x="63" y="126"/>
                  </a:lnTo>
                  <a:lnTo>
                    <a:pt x="53" y="117"/>
                  </a:lnTo>
                  <a:lnTo>
                    <a:pt x="44" y="109"/>
                  </a:lnTo>
                  <a:lnTo>
                    <a:pt x="36" y="102"/>
                  </a:lnTo>
                  <a:lnTo>
                    <a:pt x="29" y="96"/>
                  </a:lnTo>
                  <a:lnTo>
                    <a:pt x="23" y="88"/>
                  </a:lnTo>
                  <a:lnTo>
                    <a:pt x="17" y="82"/>
                  </a:lnTo>
                  <a:lnTo>
                    <a:pt x="13" y="77"/>
                  </a:lnTo>
                  <a:lnTo>
                    <a:pt x="9" y="71"/>
                  </a:lnTo>
                  <a:lnTo>
                    <a:pt x="5" y="65"/>
                  </a:lnTo>
                  <a:lnTo>
                    <a:pt x="4" y="59"/>
                  </a:lnTo>
                  <a:lnTo>
                    <a:pt x="2" y="55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2" y="36"/>
                  </a:lnTo>
                  <a:lnTo>
                    <a:pt x="2" y="32"/>
                  </a:lnTo>
                  <a:lnTo>
                    <a:pt x="4" y="27"/>
                  </a:lnTo>
                  <a:lnTo>
                    <a:pt x="9" y="19"/>
                  </a:lnTo>
                  <a:lnTo>
                    <a:pt x="15" y="11"/>
                  </a:lnTo>
                  <a:lnTo>
                    <a:pt x="25" y="6"/>
                  </a:lnTo>
                  <a:lnTo>
                    <a:pt x="34" y="2"/>
                  </a:lnTo>
                  <a:lnTo>
                    <a:pt x="46" y="0"/>
                  </a:lnTo>
                  <a:lnTo>
                    <a:pt x="59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95600" y="1752600"/>
            <a:ext cx="1223963" cy="1192213"/>
            <a:chOff x="3529013" y="898525"/>
            <a:chExt cx="2419350" cy="2198688"/>
          </a:xfrm>
          <a:solidFill>
            <a:srgbClr val="DA26C5"/>
          </a:solidFill>
        </p:grpSpPr>
        <p:sp>
          <p:nvSpPr>
            <p:cNvPr id="13" name="Freeform 29"/>
            <p:cNvSpPr>
              <a:spLocks/>
            </p:cNvSpPr>
            <p:nvPr/>
          </p:nvSpPr>
          <p:spPr bwMode="auto">
            <a:xfrm>
              <a:off x="3849688" y="1033463"/>
              <a:ext cx="576262" cy="623887"/>
            </a:xfrm>
            <a:custGeom>
              <a:avLst/>
              <a:gdLst>
                <a:gd name="T0" fmla="*/ 68262 w 726"/>
                <a:gd name="T1" fmla="*/ 0 h 785"/>
                <a:gd name="T2" fmla="*/ 102394 w 726"/>
                <a:gd name="T3" fmla="*/ 6358 h 785"/>
                <a:gd name="T4" fmla="*/ 138906 w 726"/>
                <a:gd name="T5" fmla="*/ 15100 h 785"/>
                <a:gd name="T6" fmla="*/ 178594 w 726"/>
                <a:gd name="T7" fmla="*/ 30201 h 785"/>
                <a:gd name="T8" fmla="*/ 220662 w 726"/>
                <a:gd name="T9" fmla="*/ 49275 h 785"/>
                <a:gd name="T10" fmla="*/ 266700 w 726"/>
                <a:gd name="T11" fmla="*/ 67555 h 785"/>
                <a:gd name="T12" fmla="*/ 309562 w 726"/>
                <a:gd name="T13" fmla="*/ 85834 h 785"/>
                <a:gd name="T14" fmla="*/ 347662 w 726"/>
                <a:gd name="T15" fmla="*/ 105703 h 785"/>
                <a:gd name="T16" fmla="*/ 385762 w 726"/>
                <a:gd name="T17" fmla="*/ 124777 h 785"/>
                <a:gd name="T18" fmla="*/ 419100 w 726"/>
                <a:gd name="T19" fmla="*/ 144646 h 785"/>
                <a:gd name="T20" fmla="*/ 447675 w 726"/>
                <a:gd name="T21" fmla="*/ 164515 h 785"/>
                <a:gd name="T22" fmla="*/ 475456 w 726"/>
                <a:gd name="T23" fmla="*/ 184384 h 785"/>
                <a:gd name="T24" fmla="*/ 498475 w 726"/>
                <a:gd name="T25" fmla="*/ 207432 h 785"/>
                <a:gd name="T26" fmla="*/ 518318 w 726"/>
                <a:gd name="T27" fmla="*/ 236839 h 785"/>
                <a:gd name="T28" fmla="*/ 533400 w 726"/>
                <a:gd name="T29" fmla="*/ 265450 h 785"/>
                <a:gd name="T30" fmla="*/ 546893 w 726"/>
                <a:gd name="T31" fmla="*/ 298830 h 785"/>
                <a:gd name="T32" fmla="*/ 558006 w 726"/>
                <a:gd name="T33" fmla="*/ 333005 h 785"/>
                <a:gd name="T34" fmla="*/ 566737 w 726"/>
                <a:gd name="T35" fmla="*/ 371153 h 785"/>
                <a:gd name="T36" fmla="*/ 571500 w 726"/>
                <a:gd name="T37" fmla="*/ 409302 h 785"/>
                <a:gd name="T38" fmla="*/ 574675 w 726"/>
                <a:gd name="T39" fmla="*/ 451424 h 785"/>
                <a:gd name="T40" fmla="*/ 574675 w 726"/>
                <a:gd name="T41" fmla="*/ 491162 h 785"/>
                <a:gd name="T42" fmla="*/ 569912 w 726"/>
                <a:gd name="T43" fmla="*/ 524542 h 785"/>
                <a:gd name="T44" fmla="*/ 560387 w 726"/>
                <a:gd name="T45" fmla="*/ 552359 h 785"/>
                <a:gd name="T46" fmla="*/ 545306 w 726"/>
                <a:gd name="T47" fmla="*/ 576996 h 785"/>
                <a:gd name="T48" fmla="*/ 527050 w 726"/>
                <a:gd name="T49" fmla="*/ 595276 h 785"/>
                <a:gd name="T50" fmla="*/ 502443 w 726"/>
                <a:gd name="T51" fmla="*/ 608787 h 785"/>
                <a:gd name="T52" fmla="*/ 475456 w 726"/>
                <a:gd name="T53" fmla="*/ 618324 h 785"/>
                <a:gd name="T54" fmla="*/ 442118 w 726"/>
                <a:gd name="T55" fmla="*/ 622297 h 785"/>
                <a:gd name="T56" fmla="*/ 417512 w 726"/>
                <a:gd name="T57" fmla="*/ 623887 h 785"/>
                <a:gd name="T58" fmla="*/ 404018 w 726"/>
                <a:gd name="T59" fmla="*/ 620708 h 785"/>
                <a:gd name="T60" fmla="*/ 391318 w 726"/>
                <a:gd name="T61" fmla="*/ 618324 h 785"/>
                <a:gd name="T62" fmla="*/ 377825 w 726"/>
                <a:gd name="T63" fmla="*/ 611966 h 785"/>
                <a:gd name="T64" fmla="*/ 365918 w 726"/>
                <a:gd name="T65" fmla="*/ 605608 h 785"/>
                <a:gd name="T66" fmla="*/ 351631 w 726"/>
                <a:gd name="T67" fmla="*/ 596865 h 785"/>
                <a:gd name="T68" fmla="*/ 338137 w 726"/>
                <a:gd name="T69" fmla="*/ 584149 h 785"/>
                <a:gd name="T70" fmla="*/ 326231 w 726"/>
                <a:gd name="T71" fmla="*/ 572228 h 785"/>
                <a:gd name="T72" fmla="*/ 312737 w 726"/>
                <a:gd name="T73" fmla="*/ 558717 h 785"/>
                <a:gd name="T74" fmla="*/ 298450 w 726"/>
                <a:gd name="T75" fmla="*/ 542027 h 785"/>
                <a:gd name="T76" fmla="*/ 284956 w 726"/>
                <a:gd name="T77" fmla="*/ 524542 h 785"/>
                <a:gd name="T78" fmla="*/ 269875 w 726"/>
                <a:gd name="T79" fmla="*/ 504673 h 785"/>
                <a:gd name="T80" fmla="*/ 254794 w 726"/>
                <a:gd name="T81" fmla="*/ 482420 h 785"/>
                <a:gd name="T82" fmla="*/ 237331 w 726"/>
                <a:gd name="T83" fmla="*/ 459372 h 785"/>
                <a:gd name="T84" fmla="*/ 220662 w 726"/>
                <a:gd name="T85" fmla="*/ 433144 h 785"/>
                <a:gd name="T86" fmla="*/ 202406 w 726"/>
                <a:gd name="T87" fmla="*/ 406123 h 785"/>
                <a:gd name="T88" fmla="*/ 184150 w 726"/>
                <a:gd name="T89" fmla="*/ 375127 h 785"/>
                <a:gd name="T90" fmla="*/ 164306 w 726"/>
                <a:gd name="T91" fmla="*/ 344926 h 785"/>
                <a:gd name="T92" fmla="*/ 146050 w 726"/>
                <a:gd name="T93" fmla="*/ 311546 h 785"/>
                <a:gd name="T94" fmla="*/ 124619 w 726"/>
                <a:gd name="T95" fmla="*/ 276577 h 785"/>
                <a:gd name="T96" fmla="*/ 104775 w 726"/>
                <a:gd name="T97" fmla="*/ 238428 h 785"/>
                <a:gd name="T98" fmla="*/ 84137 w 726"/>
                <a:gd name="T99" fmla="*/ 198690 h 785"/>
                <a:gd name="T100" fmla="*/ 62706 w 726"/>
                <a:gd name="T101" fmla="*/ 158952 h 785"/>
                <a:gd name="T102" fmla="*/ 39687 w 726"/>
                <a:gd name="T103" fmla="*/ 114446 h 785"/>
                <a:gd name="T104" fmla="*/ 23019 w 726"/>
                <a:gd name="T105" fmla="*/ 84245 h 785"/>
                <a:gd name="T106" fmla="*/ 11906 w 726"/>
                <a:gd name="T107" fmla="*/ 68349 h 785"/>
                <a:gd name="T108" fmla="*/ 4762 w 726"/>
                <a:gd name="T109" fmla="*/ 56428 h 785"/>
                <a:gd name="T110" fmla="*/ 0 w 726"/>
                <a:gd name="T111" fmla="*/ 44507 h 785"/>
                <a:gd name="T112" fmla="*/ 3175 w 726"/>
                <a:gd name="T113" fmla="*/ 30201 h 785"/>
                <a:gd name="T114" fmla="*/ 10319 w 726"/>
                <a:gd name="T115" fmla="*/ 15100 h 785"/>
                <a:gd name="T116" fmla="*/ 24606 w 726"/>
                <a:gd name="T117" fmla="*/ 6358 h 785"/>
                <a:gd name="T118" fmla="*/ 41275 w 726"/>
                <a:gd name="T119" fmla="*/ 0 h 785"/>
                <a:gd name="T120" fmla="*/ 51594 w 726"/>
                <a:gd name="T121" fmla="*/ 0 h 78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6" h="785">
                  <a:moveTo>
                    <a:pt x="65" y="0"/>
                  </a:moveTo>
                  <a:lnTo>
                    <a:pt x="86" y="0"/>
                  </a:lnTo>
                  <a:lnTo>
                    <a:pt x="107" y="4"/>
                  </a:lnTo>
                  <a:lnTo>
                    <a:pt x="129" y="8"/>
                  </a:lnTo>
                  <a:lnTo>
                    <a:pt x="152" y="14"/>
                  </a:lnTo>
                  <a:lnTo>
                    <a:pt x="175" y="19"/>
                  </a:lnTo>
                  <a:lnTo>
                    <a:pt x="200" y="29"/>
                  </a:lnTo>
                  <a:lnTo>
                    <a:pt x="225" y="38"/>
                  </a:lnTo>
                  <a:lnTo>
                    <a:pt x="250" y="50"/>
                  </a:lnTo>
                  <a:lnTo>
                    <a:pt x="278" y="62"/>
                  </a:lnTo>
                  <a:lnTo>
                    <a:pt x="307" y="73"/>
                  </a:lnTo>
                  <a:lnTo>
                    <a:pt x="336" y="85"/>
                  </a:lnTo>
                  <a:lnTo>
                    <a:pt x="363" y="96"/>
                  </a:lnTo>
                  <a:lnTo>
                    <a:pt x="390" y="108"/>
                  </a:lnTo>
                  <a:lnTo>
                    <a:pt x="415" y="121"/>
                  </a:lnTo>
                  <a:lnTo>
                    <a:pt x="438" y="133"/>
                  </a:lnTo>
                  <a:lnTo>
                    <a:pt x="463" y="146"/>
                  </a:lnTo>
                  <a:lnTo>
                    <a:pt x="486" y="157"/>
                  </a:lnTo>
                  <a:lnTo>
                    <a:pt x="507" y="169"/>
                  </a:lnTo>
                  <a:lnTo>
                    <a:pt x="528" y="182"/>
                  </a:lnTo>
                  <a:lnTo>
                    <a:pt x="547" y="194"/>
                  </a:lnTo>
                  <a:lnTo>
                    <a:pt x="564" y="207"/>
                  </a:lnTo>
                  <a:lnTo>
                    <a:pt x="584" y="221"/>
                  </a:lnTo>
                  <a:lnTo>
                    <a:pt x="599" y="232"/>
                  </a:lnTo>
                  <a:lnTo>
                    <a:pt x="614" y="246"/>
                  </a:lnTo>
                  <a:lnTo>
                    <a:pt x="628" y="261"/>
                  </a:lnTo>
                  <a:lnTo>
                    <a:pt x="641" y="278"/>
                  </a:lnTo>
                  <a:lnTo>
                    <a:pt x="653" y="298"/>
                  </a:lnTo>
                  <a:lnTo>
                    <a:pt x="662" y="315"/>
                  </a:lnTo>
                  <a:lnTo>
                    <a:pt x="672" y="334"/>
                  </a:lnTo>
                  <a:lnTo>
                    <a:pt x="681" y="355"/>
                  </a:lnTo>
                  <a:lnTo>
                    <a:pt x="689" y="376"/>
                  </a:lnTo>
                  <a:lnTo>
                    <a:pt x="697" y="397"/>
                  </a:lnTo>
                  <a:lnTo>
                    <a:pt x="703" y="419"/>
                  </a:lnTo>
                  <a:lnTo>
                    <a:pt x="708" y="442"/>
                  </a:lnTo>
                  <a:lnTo>
                    <a:pt x="714" y="467"/>
                  </a:lnTo>
                  <a:lnTo>
                    <a:pt x="718" y="490"/>
                  </a:lnTo>
                  <a:lnTo>
                    <a:pt x="720" y="515"/>
                  </a:lnTo>
                  <a:lnTo>
                    <a:pt x="724" y="541"/>
                  </a:lnTo>
                  <a:lnTo>
                    <a:pt x="724" y="568"/>
                  </a:lnTo>
                  <a:lnTo>
                    <a:pt x="726" y="595"/>
                  </a:lnTo>
                  <a:lnTo>
                    <a:pt x="724" y="618"/>
                  </a:lnTo>
                  <a:lnTo>
                    <a:pt x="722" y="639"/>
                  </a:lnTo>
                  <a:lnTo>
                    <a:pt x="718" y="660"/>
                  </a:lnTo>
                  <a:lnTo>
                    <a:pt x="712" y="680"/>
                  </a:lnTo>
                  <a:lnTo>
                    <a:pt x="706" y="695"/>
                  </a:lnTo>
                  <a:lnTo>
                    <a:pt x="697" y="712"/>
                  </a:lnTo>
                  <a:lnTo>
                    <a:pt x="687" y="726"/>
                  </a:lnTo>
                  <a:lnTo>
                    <a:pt x="676" y="737"/>
                  </a:lnTo>
                  <a:lnTo>
                    <a:pt x="664" y="749"/>
                  </a:lnTo>
                  <a:lnTo>
                    <a:pt x="649" y="758"/>
                  </a:lnTo>
                  <a:lnTo>
                    <a:pt x="633" y="766"/>
                  </a:lnTo>
                  <a:lnTo>
                    <a:pt x="616" y="774"/>
                  </a:lnTo>
                  <a:lnTo>
                    <a:pt x="599" y="778"/>
                  </a:lnTo>
                  <a:lnTo>
                    <a:pt x="578" y="781"/>
                  </a:lnTo>
                  <a:lnTo>
                    <a:pt x="557" y="783"/>
                  </a:lnTo>
                  <a:lnTo>
                    <a:pt x="534" y="785"/>
                  </a:lnTo>
                  <a:lnTo>
                    <a:pt x="526" y="785"/>
                  </a:lnTo>
                  <a:lnTo>
                    <a:pt x="518" y="783"/>
                  </a:lnTo>
                  <a:lnTo>
                    <a:pt x="509" y="781"/>
                  </a:lnTo>
                  <a:lnTo>
                    <a:pt x="501" y="779"/>
                  </a:lnTo>
                  <a:lnTo>
                    <a:pt x="493" y="778"/>
                  </a:lnTo>
                  <a:lnTo>
                    <a:pt x="486" y="774"/>
                  </a:lnTo>
                  <a:lnTo>
                    <a:pt x="476" y="770"/>
                  </a:lnTo>
                  <a:lnTo>
                    <a:pt x="468" y="766"/>
                  </a:lnTo>
                  <a:lnTo>
                    <a:pt x="461" y="762"/>
                  </a:lnTo>
                  <a:lnTo>
                    <a:pt x="451" y="756"/>
                  </a:lnTo>
                  <a:lnTo>
                    <a:pt x="443" y="751"/>
                  </a:lnTo>
                  <a:lnTo>
                    <a:pt x="436" y="743"/>
                  </a:lnTo>
                  <a:lnTo>
                    <a:pt x="426" y="735"/>
                  </a:lnTo>
                  <a:lnTo>
                    <a:pt x="418" y="728"/>
                  </a:lnTo>
                  <a:lnTo>
                    <a:pt x="411" y="720"/>
                  </a:lnTo>
                  <a:lnTo>
                    <a:pt x="403" y="710"/>
                  </a:lnTo>
                  <a:lnTo>
                    <a:pt x="394" y="703"/>
                  </a:lnTo>
                  <a:lnTo>
                    <a:pt x="386" y="693"/>
                  </a:lnTo>
                  <a:lnTo>
                    <a:pt x="376" y="682"/>
                  </a:lnTo>
                  <a:lnTo>
                    <a:pt x="369" y="672"/>
                  </a:lnTo>
                  <a:lnTo>
                    <a:pt x="359" y="660"/>
                  </a:lnTo>
                  <a:lnTo>
                    <a:pt x="349" y="647"/>
                  </a:lnTo>
                  <a:lnTo>
                    <a:pt x="340" y="635"/>
                  </a:lnTo>
                  <a:lnTo>
                    <a:pt x="330" y="622"/>
                  </a:lnTo>
                  <a:lnTo>
                    <a:pt x="321" y="607"/>
                  </a:lnTo>
                  <a:lnTo>
                    <a:pt x="309" y="593"/>
                  </a:lnTo>
                  <a:lnTo>
                    <a:pt x="299" y="578"/>
                  </a:lnTo>
                  <a:lnTo>
                    <a:pt x="288" y="563"/>
                  </a:lnTo>
                  <a:lnTo>
                    <a:pt x="278" y="545"/>
                  </a:lnTo>
                  <a:lnTo>
                    <a:pt x="267" y="528"/>
                  </a:lnTo>
                  <a:lnTo>
                    <a:pt x="255" y="511"/>
                  </a:lnTo>
                  <a:lnTo>
                    <a:pt x="244" y="491"/>
                  </a:lnTo>
                  <a:lnTo>
                    <a:pt x="232" y="472"/>
                  </a:lnTo>
                  <a:lnTo>
                    <a:pt x="221" y="453"/>
                  </a:lnTo>
                  <a:lnTo>
                    <a:pt x="207" y="434"/>
                  </a:lnTo>
                  <a:lnTo>
                    <a:pt x="196" y="413"/>
                  </a:lnTo>
                  <a:lnTo>
                    <a:pt x="184" y="392"/>
                  </a:lnTo>
                  <a:lnTo>
                    <a:pt x="171" y="369"/>
                  </a:lnTo>
                  <a:lnTo>
                    <a:pt x="157" y="348"/>
                  </a:lnTo>
                  <a:lnTo>
                    <a:pt x="146" y="324"/>
                  </a:lnTo>
                  <a:lnTo>
                    <a:pt x="132" y="300"/>
                  </a:lnTo>
                  <a:lnTo>
                    <a:pt x="119" y="275"/>
                  </a:lnTo>
                  <a:lnTo>
                    <a:pt x="106" y="250"/>
                  </a:lnTo>
                  <a:lnTo>
                    <a:pt x="92" y="225"/>
                  </a:lnTo>
                  <a:lnTo>
                    <a:pt x="79" y="200"/>
                  </a:lnTo>
                  <a:lnTo>
                    <a:pt x="65" y="173"/>
                  </a:lnTo>
                  <a:lnTo>
                    <a:pt x="50" y="144"/>
                  </a:lnTo>
                  <a:lnTo>
                    <a:pt x="36" y="117"/>
                  </a:lnTo>
                  <a:lnTo>
                    <a:pt x="29" y="106"/>
                  </a:lnTo>
                  <a:lnTo>
                    <a:pt x="21" y="96"/>
                  </a:lnTo>
                  <a:lnTo>
                    <a:pt x="15" y="86"/>
                  </a:lnTo>
                  <a:lnTo>
                    <a:pt x="10" y="79"/>
                  </a:lnTo>
                  <a:lnTo>
                    <a:pt x="6" y="71"/>
                  </a:lnTo>
                  <a:lnTo>
                    <a:pt x="2" y="63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8" y="29"/>
                  </a:lnTo>
                  <a:lnTo>
                    <a:pt x="13" y="19"/>
                  </a:lnTo>
                  <a:lnTo>
                    <a:pt x="21" y="14"/>
                  </a:lnTo>
                  <a:lnTo>
                    <a:pt x="31" y="8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5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30"/>
            <p:cNvSpPr>
              <a:spLocks/>
            </p:cNvSpPr>
            <p:nvPr/>
          </p:nvSpPr>
          <p:spPr bwMode="auto">
            <a:xfrm>
              <a:off x="4622800" y="898525"/>
              <a:ext cx="766763" cy="815975"/>
            </a:xfrm>
            <a:custGeom>
              <a:avLst/>
              <a:gdLst>
                <a:gd name="T0" fmla="*/ 406353 w 968"/>
                <a:gd name="T1" fmla="*/ 0 h 1029"/>
                <a:gd name="T2" fmla="*/ 442790 w 968"/>
                <a:gd name="T3" fmla="*/ 6344 h 1029"/>
                <a:gd name="T4" fmla="*/ 483980 w 968"/>
                <a:gd name="T5" fmla="*/ 16653 h 1029"/>
                <a:gd name="T6" fmla="*/ 527546 w 968"/>
                <a:gd name="T7" fmla="*/ 33305 h 1029"/>
                <a:gd name="T8" fmla="*/ 576656 w 968"/>
                <a:gd name="T9" fmla="*/ 54716 h 1029"/>
                <a:gd name="T10" fmla="*/ 628144 w 968"/>
                <a:gd name="T11" fmla="*/ 82470 h 1029"/>
                <a:gd name="T12" fmla="*/ 678047 w 968"/>
                <a:gd name="T13" fmla="*/ 112603 h 1029"/>
                <a:gd name="T14" fmla="*/ 716068 w 968"/>
                <a:gd name="T15" fmla="*/ 140357 h 1029"/>
                <a:gd name="T16" fmla="*/ 743792 w 968"/>
                <a:gd name="T17" fmla="*/ 167318 h 1029"/>
                <a:gd name="T18" fmla="*/ 760426 w 968"/>
                <a:gd name="T19" fmla="*/ 193487 h 1029"/>
                <a:gd name="T20" fmla="*/ 766763 w 968"/>
                <a:gd name="T21" fmla="*/ 218069 h 1029"/>
                <a:gd name="T22" fmla="*/ 763595 w 968"/>
                <a:gd name="T23" fmla="*/ 226792 h 1029"/>
                <a:gd name="T24" fmla="*/ 755673 w 968"/>
                <a:gd name="T25" fmla="*/ 236308 h 1029"/>
                <a:gd name="T26" fmla="*/ 743792 w 968"/>
                <a:gd name="T27" fmla="*/ 248202 h 1029"/>
                <a:gd name="T28" fmla="*/ 727157 w 968"/>
                <a:gd name="T29" fmla="*/ 260097 h 1029"/>
                <a:gd name="T30" fmla="*/ 705770 w 968"/>
                <a:gd name="T31" fmla="*/ 275957 h 1029"/>
                <a:gd name="T32" fmla="*/ 638441 w 968"/>
                <a:gd name="T33" fmla="*/ 344153 h 1029"/>
                <a:gd name="T34" fmla="*/ 583785 w 968"/>
                <a:gd name="T35" fmla="*/ 408384 h 1029"/>
                <a:gd name="T36" fmla="*/ 525169 w 968"/>
                <a:gd name="T37" fmla="*/ 479752 h 1029"/>
                <a:gd name="T38" fmla="*/ 444374 w 968"/>
                <a:gd name="T39" fmla="*/ 555878 h 1029"/>
                <a:gd name="T40" fmla="*/ 369916 w 968"/>
                <a:gd name="T41" fmla="*/ 620902 h 1029"/>
                <a:gd name="T42" fmla="*/ 301002 w 968"/>
                <a:gd name="T43" fmla="*/ 677204 h 1029"/>
                <a:gd name="T44" fmla="*/ 239217 w 968"/>
                <a:gd name="T45" fmla="*/ 721611 h 1029"/>
                <a:gd name="T46" fmla="*/ 181393 w 968"/>
                <a:gd name="T47" fmla="*/ 758088 h 1029"/>
                <a:gd name="T48" fmla="*/ 144956 w 968"/>
                <a:gd name="T49" fmla="*/ 777912 h 1029"/>
                <a:gd name="T50" fmla="*/ 112480 w 968"/>
                <a:gd name="T51" fmla="*/ 792979 h 1029"/>
                <a:gd name="T52" fmla="*/ 87132 w 968"/>
                <a:gd name="T53" fmla="*/ 805666 h 1029"/>
                <a:gd name="T54" fmla="*/ 65745 w 968"/>
                <a:gd name="T55" fmla="*/ 812803 h 1029"/>
                <a:gd name="T56" fmla="*/ 50695 w 968"/>
                <a:gd name="T57" fmla="*/ 815975 h 1029"/>
                <a:gd name="T58" fmla="*/ 27724 w 968"/>
                <a:gd name="T59" fmla="*/ 811217 h 1029"/>
                <a:gd name="T60" fmla="*/ 7921 w 968"/>
                <a:gd name="T61" fmla="*/ 800908 h 1029"/>
                <a:gd name="T62" fmla="*/ 1584 w 968"/>
                <a:gd name="T63" fmla="*/ 791393 h 1029"/>
                <a:gd name="T64" fmla="*/ 21387 w 968"/>
                <a:gd name="T65" fmla="*/ 758088 h 1029"/>
                <a:gd name="T66" fmla="*/ 82379 w 968"/>
                <a:gd name="T67" fmla="*/ 677204 h 1029"/>
                <a:gd name="T68" fmla="*/ 135451 w 968"/>
                <a:gd name="T69" fmla="*/ 602664 h 1029"/>
                <a:gd name="T70" fmla="*/ 184562 w 968"/>
                <a:gd name="T71" fmla="*/ 532882 h 1029"/>
                <a:gd name="T72" fmla="*/ 224959 w 968"/>
                <a:gd name="T73" fmla="*/ 467857 h 1029"/>
                <a:gd name="T74" fmla="*/ 261396 w 968"/>
                <a:gd name="T75" fmla="*/ 408384 h 1029"/>
                <a:gd name="T76" fmla="*/ 281199 w 968"/>
                <a:gd name="T77" fmla="*/ 362391 h 1029"/>
                <a:gd name="T78" fmla="*/ 297834 w 968"/>
                <a:gd name="T79" fmla="*/ 321156 h 1029"/>
                <a:gd name="T80" fmla="*/ 308923 w 968"/>
                <a:gd name="T81" fmla="*/ 283093 h 1029"/>
                <a:gd name="T82" fmla="*/ 316844 w 968"/>
                <a:gd name="T83" fmla="*/ 249788 h 1029"/>
                <a:gd name="T84" fmla="*/ 319221 w 968"/>
                <a:gd name="T85" fmla="*/ 222034 h 1029"/>
                <a:gd name="T86" fmla="*/ 319221 w 968"/>
                <a:gd name="T87" fmla="*/ 203003 h 1029"/>
                <a:gd name="T88" fmla="*/ 317636 w 968"/>
                <a:gd name="T89" fmla="*/ 184764 h 1029"/>
                <a:gd name="T90" fmla="*/ 315260 w 968"/>
                <a:gd name="T91" fmla="*/ 163354 h 1029"/>
                <a:gd name="T92" fmla="*/ 308923 w 968"/>
                <a:gd name="T93" fmla="*/ 137185 h 1029"/>
                <a:gd name="T94" fmla="*/ 297041 w 968"/>
                <a:gd name="T95" fmla="*/ 87228 h 1029"/>
                <a:gd name="T96" fmla="*/ 302586 w 968"/>
                <a:gd name="T97" fmla="*/ 57887 h 1029"/>
                <a:gd name="T98" fmla="*/ 313676 w 968"/>
                <a:gd name="T99" fmla="*/ 33305 h 1029"/>
                <a:gd name="T100" fmla="*/ 328726 w 968"/>
                <a:gd name="T101" fmla="*/ 16653 h 1029"/>
                <a:gd name="T102" fmla="*/ 348529 w 968"/>
                <a:gd name="T103" fmla="*/ 4758 h 1029"/>
                <a:gd name="T104" fmla="*/ 373876 w 968"/>
                <a:gd name="T105" fmla="*/ 0 h 10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968" h="1029">
                  <a:moveTo>
                    <a:pt x="484" y="0"/>
                  </a:moveTo>
                  <a:lnTo>
                    <a:pt x="497" y="0"/>
                  </a:lnTo>
                  <a:lnTo>
                    <a:pt x="513" y="0"/>
                  </a:lnTo>
                  <a:lnTo>
                    <a:pt x="528" y="2"/>
                  </a:lnTo>
                  <a:lnTo>
                    <a:pt x="543" y="4"/>
                  </a:lnTo>
                  <a:lnTo>
                    <a:pt x="559" y="8"/>
                  </a:lnTo>
                  <a:lnTo>
                    <a:pt x="576" y="12"/>
                  </a:lnTo>
                  <a:lnTo>
                    <a:pt x="593" y="18"/>
                  </a:lnTo>
                  <a:lnTo>
                    <a:pt x="611" y="21"/>
                  </a:lnTo>
                  <a:lnTo>
                    <a:pt x="628" y="29"/>
                  </a:lnTo>
                  <a:lnTo>
                    <a:pt x="647" y="35"/>
                  </a:lnTo>
                  <a:lnTo>
                    <a:pt x="666" y="42"/>
                  </a:lnTo>
                  <a:lnTo>
                    <a:pt x="686" y="50"/>
                  </a:lnTo>
                  <a:lnTo>
                    <a:pt x="707" y="60"/>
                  </a:lnTo>
                  <a:lnTo>
                    <a:pt x="728" y="69"/>
                  </a:lnTo>
                  <a:lnTo>
                    <a:pt x="749" y="81"/>
                  </a:lnTo>
                  <a:lnTo>
                    <a:pt x="770" y="92"/>
                  </a:lnTo>
                  <a:lnTo>
                    <a:pt x="793" y="104"/>
                  </a:lnTo>
                  <a:lnTo>
                    <a:pt x="816" y="117"/>
                  </a:lnTo>
                  <a:lnTo>
                    <a:pt x="837" y="129"/>
                  </a:lnTo>
                  <a:lnTo>
                    <a:pt x="856" y="142"/>
                  </a:lnTo>
                  <a:lnTo>
                    <a:pt x="874" y="154"/>
                  </a:lnTo>
                  <a:lnTo>
                    <a:pt x="889" y="165"/>
                  </a:lnTo>
                  <a:lnTo>
                    <a:pt x="904" y="177"/>
                  </a:lnTo>
                  <a:lnTo>
                    <a:pt x="918" y="188"/>
                  </a:lnTo>
                  <a:lnTo>
                    <a:pt x="929" y="200"/>
                  </a:lnTo>
                  <a:lnTo>
                    <a:pt x="939" y="211"/>
                  </a:lnTo>
                  <a:lnTo>
                    <a:pt x="949" y="223"/>
                  </a:lnTo>
                  <a:lnTo>
                    <a:pt x="954" y="233"/>
                  </a:lnTo>
                  <a:lnTo>
                    <a:pt x="960" y="244"/>
                  </a:lnTo>
                  <a:lnTo>
                    <a:pt x="964" y="254"/>
                  </a:lnTo>
                  <a:lnTo>
                    <a:pt x="966" y="265"/>
                  </a:lnTo>
                  <a:lnTo>
                    <a:pt x="968" y="275"/>
                  </a:lnTo>
                  <a:lnTo>
                    <a:pt x="968" y="279"/>
                  </a:lnTo>
                  <a:lnTo>
                    <a:pt x="966" y="282"/>
                  </a:lnTo>
                  <a:lnTo>
                    <a:pt x="964" y="286"/>
                  </a:lnTo>
                  <a:lnTo>
                    <a:pt x="962" y="290"/>
                  </a:lnTo>
                  <a:lnTo>
                    <a:pt x="958" y="294"/>
                  </a:lnTo>
                  <a:lnTo>
                    <a:pt x="954" y="298"/>
                  </a:lnTo>
                  <a:lnTo>
                    <a:pt x="950" y="304"/>
                  </a:lnTo>
                  <a:lnTo>
                    <a:pt x="945" y="307"/>
                  </a:lnTo>
                  <a:lnTo>
                    <a:pt x="939" y="313"/>
                  </a:lnTo>
                  <a:lnTo>
                    <a:pt x="933" y="319"/>
                  </a:lnTo>
                  <a:lnTo>
                    <a:pt x="925" y="323"/>
                  </a:lnTo>
                  <a:lnTo>
                    <a:pt x="918" y="328"/>
                  </a:lnTo>
                  <a:lnTo>
                    <a:pt x="908" y="336"/>
                  </a:lnTo>
                  <a:lnTo>
                    <a:pt x="901" y="342"/>
                  </a:lnTo>
                  <a:lnTo>
                    <a:pt x="891" y="348"/>
                  </a:lnTo>
                  <a:lnTo>
                    <a:pt x="879" y="355"/>
                  </a:lnTo>
                  <a:lnTo>
                    <a:pt x="830" y="407"/>
                  </a:lnTo>
                  <a:lnTo>
                    <a:pt x="806" y="434"/>
                  </a:lnTo>
                  <a:lnTo>
                    <a:pt x="782" y="461"/>
                  </a:lnTo>
                  <a:lnTo>
                    <a:pt x="758" y="488"/>
                  </a:lnTo>
                  <a:lnTo>
                    <a:pt x="737" y="515"/>
                  </a:lnTo>
                  <a:lnTo>
                    <a:pt x="716" y="542"/>
                  </a:lnTo>
                  <a:lnTo>
                    <a:pt x="697" y="570"/>
                  </a:lnTo>
                  <a:lnTo>
                    <a:pt x="663" y="605"/>
                  </a:lnTo>
                  <a:lnTo>
                    <a:pt x="628" y="638"/>
                  </a:lnTo>
                  <a:lnTo>
                    <a:pt x="593" y="670"/>
                  </a:lnTo>
                  <a:lnTo>
                    <a:pt x="561" y="701"/>
                  </a:lnTo>
                  <a:lnTo>
                    <a:pt x="530" y="730"/>
                  </a:lnTo>
                  <a:lnTo>
                    <a:pt x="497" y="758"/>
                  </a:lnTo>
                  <a:lnTo>
                    <a:pt x="467" y="783"/>
                  </a:lnTo>
                  <a:lnTo>
                    <a:pt x="438" y="808"/>
                  </a:lnTo>
                  <a:lnTo>
                    <a:pt x="409" y="831"/>
                  </a:lnTo>
                  <a:lnTo>
                    <a:pt x="380" y="854"/>
                  </a:lnTo>
                  <a:lnTo>
                    <a:pt x="353" y="874"/>
                  </a:lnTo>
                  <a:lnTo>
                    <a:pt x="327" y="893"/>
                  </a:lnTo>
                  <a:lnTo>
                    <a:pt x="302" y="910"/>
                  </a:lnTo>
                  <a:lnTo>
                    <a:pt x="277" y="927"/>
                  </a:lnTo>
                  <a:lnTo>
                    <a:pt x="252" y="943"/>
                  </a:lnTo>
                  <a:lnTo>
                    <a:pt x="229" y="956"/>
                  </a:lnTo>
                  <a:lnTo>
                    <a:pt x="211" y="964"/>
                  </a:lnTo>
                  <a:lnTo>
                    <a:pt x="196" y="973"/>
                  </a:lnTo>
                  <a:lnTo>
                    <a:pt x="183" y="981"/>
                  </a:lnTo>
                  <a:lnTo>
                    <a:pt x="167" y="989"/>
                  </a:lnTo>
                  <a:lnTo>
                    <a:pt x="154" y="995"/>
                  </a:lnTo>
                  <a:lnTo>
                    <a:pt x="142" y="1000"/>
                  </a:lnTo>
                  <a:lnTo>
                    <a:pt x="131" y="1006"/>
                  </a:lnTo>
                  <a:lnTo>
                    <a:pt x="119" y="1012"/>
                  </a:lnTo>
                  <a:lnTo>
                    <a:pt x="110" y="1016"/>
                  </a:lnTo>
                  <a:lnTo>
                    <a:pt x="100" y="1020"/>
                  </a:lnTo>
                  <a:lnTo>
                    <a:pt x="90" y="1021"/>
                  </a:lnTo>
                  <a:lnTo>
                    <a:pt x="83" y="1025"/>
                  </a:lnTo>
                  <a:lnTo>
                    <a:pt x="75" y="1027"/>
                  </a:lnTo>
                  <a:lnTo>
                    <a:pt x="69" y="1027"/>
                  </a:lnTo>
                  <a:lnTo>
                    <a:pt x="64" y="1029"/>
                  </a:lnTo>
                  <a:lnTo>
                    <a:pt x="60" y="1029"/>
                  </a:lnTo>
                  <a:lnTo>
                    <a:pt x="46" y="1027"/>
                  </a:lnTo>
                  <a:lnTo>
                    <a:pt x="35" y="1023"/>
                  </a:lnTo>
                  <a:lnTo>
                    <a:pt x="25" y="1020"/>
                  </a:lnTo>
                  <a:lnTo>
                    <a:pt x="16" y="1016"/>
                  </a:lnTo>
                  <a:lnTo>
                    <a:pt x="10" y="1010"/>
                  </a:lnTo>
                  <a:lnTo>
                    <a:pt x="4" y="1004"/>
                  </a:lnTo>
                  <a:lnTo>
                    <a:pt x="2" y="1002"/>
                  </a:lnTo>
                  <a:lnTo>
                    <a:pt x="2" y="998"/>
                  </a:lnTo>
                  <a:lnTo>
                    <a:pt x="0" y="997"/>
                  </a:lnTo>
                  <a:lnTo>
                    <a:pt x="0" y="993"/>
                  </a:lnTo>
                  <a:lnTo>
                    <a:pt x="27" y="956"/>
                  </a:lnTo>
                  <a:lnTo>
                    <a:pt x="54" y="922"/>
                  </a:lnTo>
                  <a:lnTo>
                    <a:pt x="79" y="889"/>
                  </a:lnTo>
                  <a:lnTo>
                    <a:pt x="104" y="854"/>
                  </a:lnTo>
                  <a:lnTo>
                    <a:pt x="127" y="822"/>
                  </a:lnTo>
                  <a:lnTo>
                    <a:pt x="150" y="791"/>
                  </a:lnTo>
                  <a:lnTo>
                    <a:pt x="171" y="760"/>
                  </a:lnTo>
                  <a:lnTo>
                    <a:pt x="192" y="730"/>
                  </a:lnTo>
                  <a:lnTo>
                    <a:pt x="213" y="701"/>
                  </a:lnTo>
                  <a:lnTo>
                    <a:pt x="233" y="672"/>
                  </a:lnTo>
                  <a:lnTo>
                    <a:pt x="252" y="643"/>
                  </a:lnTo>
                  <a:lnTo>
                    <a:pt x="269" y="616"/>
                  </a:lnTo>
                  <a:lnTo>
                    <a:pt x="284" y="590"/>
                  </a:lnTo>
                  <a:lnTo>
                    <a:pt x="302" y="565"/>
                  </a:lnTo>
                  <a:lnTo>
                    <a:pt x="315" y="540"/>
                  </a:lnTo>
                  <a:lnTo>
                    <a:pt x="330" y="515"/>
                  </a:lnTo>
                  <a:lnTo>
                    <a:pt x="340" y="495"/>
                  </a:lnTo>
                  <a:lnTo>
                    <a:pt x="348" y="476"/>
                  </a:lnTo>
                  <a:lnTo>
                    <a:pt x="355" y="457"/>
                  </a:lnTo>
                  <a:lnTo>
                    <a:pt x="363" y="440"/>
                  </a:lnTo>
                  <a:lnTo>
                    <a:pt x="369" y="423"/>
                  </a:lnTo>
                  <a:lnTo>
                    <a:pt x="376" y="405"/>
                  </a:lnTo>
                  <a:lnTo>
                    <a:pt x="380" y="388"/>
                  </a:lnTo>
                  <a:lnTo>
                    <a:pt x="386" y="373"/>
                  </a:lnTo>
                  <a:lnTo>
                    <a:pt x="390" y="357"/>
                  </a:lnTo>
                  <a:lnTo>
                    <a:pt x="394" y="344"/>
                  </a:lnTo>
                  <a:lnTo>
                    <a:pt x="396" y="328"/>
                  </a:lnTo>
                  <a:lnTo>
                    <a:pt x="400" y="315"/>
                  </a:lnTo>
                  <a:lnTo>
                    <a:pt x="401" y="304"/>
                  </a:lnTo>
                  <a:lnTo>
                    <a:pt x="401" y="292"/>
                  </a:lnTo>
                  <a:lnTo>
                    <a:pt x="403" y="280"/>
                  </a:lnTo>
                  <a:lnTo>
                    <a:pt x="403" y="269"/>
                  </a:lnTo>
                  <a:lnTo>
                    <a:pt x="403" y="263"/>
                  </a:lnTo>
                  <a:lnTo>
                    <a:pt x="403" y="256"/>
                  </a:lnTo>
                  <a:lnTo>
                    <a:pt x="403" y="250"/>
                  </a:lnTo>
                  <a:lnTo>
                    <a:pt x="401" y="242"/>
                  </a:lnTo>
                  <a:lnTo>
                    <a:pt x="401" y="233"/>
                  </a:lnTo>
                  <a:lnTo>
                    <a:pt x="400" y="225"/>
                  </a:lnTo>
                  <a:lnTo>
                    <a:pt x="398" y="215"/>
                  </a:lnTo>
                  <a:lnTo>
                    <a:pt x="398" y="206"/>
                  </a:lnTo>
                  <a:lnTo>
                    <a:pt x="396" y="196"/>
                  </a:lnTo>
                  <a:lnTo>
                    <a:pt x="394" y="185"/>
                  </a:lnTo>
                  <a:lnTo>
                    <a:pt x="390" y="173"/>
                  </a:lnTo>
                  <a:lnTo>
                    <a:pt x="388" y="161"/>
                  </a:lnTo>
                  <a:lnTo>
                    <a:pt x="382" y="137"/>
                  </a:lnTo>
                  <a:lnTo>
                    <a:pt x="375" y="110"/>
                  </a:lnTo>
                  <a:lnTo>
                    <a:pt x="376" y="96"/>
                  </a:lnTo>
                  <a:lnTo>
                    <a:pt x="378" y="85"/>
                  </a:lnTo>
                  <a:lnTo>
                    <a:pt x="382" y="73"/>
                  </a:lnTo>
                  <a:lnTo>
                    <a:pt x="384" y="62"/>
                  </a:lnTo>
                  <a:lnTo>
                    <a:pt x="390" y="52"/>
                  </a:lnTo>
                  <a:lnTo>
                    <a:pt x="396" y="42"/>
                  </a:lnTo>
                  <a:lnTo>
                    <a:pt x="401" y="35"/>
                  </a:lnTo>
                  <a:lnTo>
                    <a:pt x="407" y="27"/>
                  </a:lnTo>
                  <a:lnTo>
                    <a:pt x="415" y="21"/>
                  </a:lnTo>
                  <a:lnTo>
                    <a:pt x="423" y="16"/>
                  </a:lnTo>
                  <a:lnTo>
                    <a:pt x="430" y="10"/>
                  </a:lnTo>
                  <a:lnTo>
                    <a:pt x="440" y="6"/>
                  </a:lnTo>
                  <a:lnTo>
                    <a:pt x="449" y="4"/>
                  </a:lnTo>
                  <a:lnTo>
                    <a:pt x="461" y="0"/>
                  </a:lnTo>
                  <a:lnTo>
                    <a:pt x="472" y="0"/>
                  </a:lnTo>
                  <a:lnTo>
                    <a:pt x="484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31"/>
            <p:cNvSpPr>
              <a:spLocks/>
            </p:cNvSpPr>
            <p:nvPr/>
          </p:nvSpPr>
          <p:spPr bwMode="auto">
            <a:xfrm>
              <a:off x="3716338" y="1446213"/>
              <a:ext cx="1974850" cy="366712"/>
            </a:xfrm>
            <a:custGeom>
              <a:avLst/>
              <a:gdLst>
                <a:gd name="T0" fmla="*/ 1726606 w 2490"/>
                <a:gd name="T1" fmla="*/ 3182 h 461"/>
                <a:gd name="T2" fmla="*/ 1772606 w 2490"/>
                <a:gd name="T3" fmla="*/ 11137 h 461"/>
                <a:gd name="T4" fmla="*/ 1822572 w 2490"/>
                <a:gd name="T5" fmla="*/ 26251 h 461"/>
                <a:gd name="T6" fmla="*/ 1878883 w 2490"/>
                <a:gd name="T7" fmla="*/ 47728 h 461"/>
                <a:gd name="T8" fmla="*/ 1920125 w 2490"/>
                <a:gd name="T9" fmla="*/ 66024 h 461"/>
                <a:gd name="T10" fmla="*/ 1948677 w 2490"/>
                <a:gd name="T11" fmla="*/ 82729 h 461"/>
                <a:gd name="T12" fmla="*/ 1966919 w 2490"/>
                <a:gd name="T13" fmla="*/ 101025 h 461"/>
                <a:gd name="T14" fmla="*/ 1974850 w 2490"/>
                <a:gd name="T15" fmla="*/ 122502 h 461"/>
                <a:gd name="T16" fmla="*/ 1970091 w 2490"/>
                <a:gd name="T17" fmla="*/ 140798 h 461"/>
                <a:gd name="T18" fmla="*/ 1951850 w 2490"/>
                <a:gd name="T19" fmla="*/ 155912 h 461"/>
                <a:gd name="T20" fmla="*/ 1916953 w 2490"/>
                <a:gd name="T21" fmla="*/ 171026 h 461"/>
                <a:gd name="T22" fmla="*/ 1867780 w 2490"/>
                <a:gd name="T23" fmla="*/ 183754 h 461"/>
                <a:gd name="T24" fmla="*/ 1825745 w 2490"/>
                <a:gd name="T25" fmla="*/ 192504 h 461"/>
                <a:gd name="T26" fmla="*/ 1779744 w 2490"/>
                <a:gd name="T27" fmla="*/ 203641 h 461"/>
                <a:gd name="T28" fmla="*/ 1721847 w 2490"/>
                <a:gd name="T29" fmla="*/ 213982 h 461"/>
                <a:gd name="T30" fmla="*/ 1653639 w 2490"/>
                <a:gd name="T31" fmla="*/ 225914 h 461"/>
                <a:gd name="T32" fmla="*/ 1574328 w 2490"/>
                <a:gd name="T33" fmla="*/ 238641 h 461"/>
                <a:gd name="T34" fmla="*/ 1484707 w 2490"/>
                <a:gd name="T35" fmla="*/ 252164 h 461"/>
                <a:gd name="T36" fmla="*/ 1383981 w 2490"/>
                <a:gd name="T37" fmla="*/ 265687 h 461"/>
                <a:gd name="T38" fmla="*/ 1272945 w 2490"/>
                <a:gd name="T39" fmla="*/ 280006 h 461"/>
                <a:gd name="T40" fmla="*/ 1112737 w 2490"/>
                <a:gd name="T41" fmla="*/ 298302 h 461"/>
                <a:gd name="T42" fmla="*/ 954907 w 2490"/>
                <a:gd name="T43" fmla="*/ 316597 h 461"/>
                <a:gd name="T44" fmla="*/ 811354 w 2490"/>
                <a:gd name="T45" fmla="*/ 330120 h 461"/>
                <a:gd name="T46" fmla="*/ 683663 w 2490"/>
                <a:gd name="T47" fmla="*/ 342052 h 461"/>
                <a:gd name="T48" fmla="*/ 572627 w 2490"/>
                <a:gd name="T49" fmla="*/ 353189 h 461"/>
                <a:gd name="T50" fmla="*/ 475074 w 2490"/>
                <a:gd name="T51" fmla="*/ 358757 h 461"/>
                <a:gd name="T52" fmla="*/ 394177 w 2490"/>
                <a:gd name="T53" fmla="*/ 363530 h 461"/>
                <a:gd name="T54" fmla="*/ 327555 w 2490"/>
                <a:gd name="T55" fmla="*/ 366712 h 461"/>
                <a:gd name="T56" fmla="*/ 249830 w 2490"/>
                <a:gd name="T57" fmla="*/ 365121 h 461"/>
                <a:gd name="T58" fmla="*/ 176864 w 2490"/>
                <a:gd name="T59" fmla="*/ 360348 h 461"/>
                <a:gd name="T60" fmla="*/ 117381 w 2490"/>
                <a:gd name="T61" fmla="*/ 351598 h 461"/>
                <a:gd name="T62" fmla="*/ 72966 w 2490"/>
                <a:gd name="T63" fmla="*/ 336484 h 461"/>
                <a:gd name="T64" fmla="*/ 42828 w 2490"/>
                <a:gd name="T65" fmla="*/ 316597 h 461"/>
                <a:gd name="T66" fmla="*/ 21414 w 2490"/>
                <a:gd name="T67" fmla="*/ 296711 h 461"/>
                <a:gd name="T68" fmla="*/ 7931 w 2490"/>
                <a:gd name="T69" fmla="*/ 278415 h 461"/>
                <a:gd name="T70" fmla="*/ 0 w 2490"/>
                <a:gd name="T71" fmla="*/ 262505 h 461"/>
                <a:gd name="T72" fmla="*/ 6345 w 2490"/>
                <a:gd name="T73" fmla="*/ 248982 h 461"/>
                <a:gd name="T74" fmla="*/ 33311 w 2490"/>
                <a:gd name="T75" fmla="*/ 238641 h 461"/>
                <a:gd name="T76" fmla="*/ 80897 w 2490"/>
                <a:gd name="T77" fmla="*/ 230687 h 461"/>
                <a:gd name="T78" fmla="*/ 149105 w 2490"/>
                <a:gd name="T79" fmla="*/ 225914 h 461"/>
                <a:gd name="T80" fmla="*/ 321211 w 2490"/>
                <a:gd name="T81" fmla="*/ 212391 h 461"/>
                <a:gd name="T82" fmla="*/ 536144 w 2490"/>
                <a:gd name="T83" fmla="*/ 190913 h 461"/>
                <a:gd name="T84" fmla="*/ 761388 w 2490"/>
                <a:gd name="T85" fmla="*/ 165458 h 461"/>
                <a:gd name="T86" fmla="*/ 996942 w 2490"/>
                <a:gd name="T87" fmla="*/ 131253 h 461"/>
                <a:gd name="T88" fmla="*/ 1180151 w 2490"/>
                <a:gd name="T89" fmla="*/ 104207 h 461"/>
                <a:gd name="T90" fmla="*/ 1327670 w 2490"/>
                <a:gd name="T91" fmla="*/ 77956 h 461"/>
                <a:gd name="T92" fmla="*/ 1458534 w 2490"/>
                <a:gd name="T93" fmla="*/ 52501 h 461"/>
                <a:gd name="T94" fmla="*/ 1571156 w 2490"/>
                <a:gd name="T95" fmla="*/ 27841 h 461"/>
                <a:gd name="T96" fmla="*/ 1624294 w 2490"/>
                <a:gd name="T97" fmla="*/ 12728 h 461"/>
                <a:gd name="T98" fmla="*/ 1653639 w 2490"/>
                <a:gd name="T99" fmla="*/ 6364 h 461"/>
                <a:gd name="T100" fmla="*/ 1680605 w 2490"/>
                <a:gd name="T101" fmla="*/ 1591 h 46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490" h="461">
                  <a:moveTo>
                    <a:pt x="2139" y="0"/>
                  </a:moveTo>
                  <a:lnTo>
                    <a:pt x="2152" y="0"/>
                  </a:lnTo>
                  <a:lnTo>
                    <a:pt x="2163" y="2"/>
                  </a:lnTo>
                  <a:lnTo>
                    <a:pt x="2177" y="4"/>
                  </a:lnTo>
                  <a:lnTo>
                    <a:pt x="2190" y="6"/>
                  </a:lnTo>
                  <a:lnTo>
                    <a:pt x="2206" y="8"/>
                  </a:lnTo>
                  <a:lnTo>
                    <a:pt x="2219" y="10"/>
                  </a:lnTo>
                  <a:lnTo>
                    <a:pt x="2235" y="14"/>
                  </a:lnTo>
                  <a:lnTo>
                    <a:pt x="2250" y="18"/>
                  </a:lnTo>
                  <a:lnTo>
                    <a:pt x="2265" y="23"/>
                  </a:lnTo>
                  <a:lnTo>
                    <a:pt x="2281" y="27"/>
                  </a:lnTo>
                  <a:lnTo>
                    <a:pt x="2298" y="33"/>
                  </a:lnTo>
                  <a:lnTo>
                    <a:pt x="2315" y="39"/>
                  </a:lnTo>
                  <a:lnTo>
                    <a:pt x="2332" y="46"/>
                  </a:lnTo>
                  <a:lnTo>
                    <a:pt x="2350" y="52"/>
                  </a:lnTo>
                  <a:lnTo>
                    <a:pt x="2369" y="60"/>
                  </a:lnTo>
                  <a:lnTo>
                    <a:pt x="2388" y="69"/>
                  </a:lnTo>
                  <a:lnTo>
                    <a:pt x="2400" y="73"/>
                  </a:lnTo>
                  <a:lnTo>
                    <a:pt x="2411" y="79"/>
                  </a:lnTo>
                  <a:lnTo>
                    <a:pt x="2421" y="83"/>
                  </a:lnTo>
                  <a:lnTo>
                    <a:pt x="2432" y="89"/>
                  </a:lnTo>
                  <a:lnTo>
                    <a:pt x="2440" y="94"/>
                  </a:lnTo>
                  <a:lnTo>
                    <a:pt x="2450" y="98"/>
                  </a:lnTo>
                  <a:lnTo>
                    <a:pt x="2457" y="104"/>
                  </a:lnTo>
                  <a:lnTo>
                    <a:pt x="2463" y="110"/>
                  </a:lnTo>
                  <a:lnTo>
                    <a:pt x="2471" y="115"/>
                  </a:lnTo>
                  <a:lnTo>
                    <a:pt x="2474" y="121"/>
                  </a:lnTo>
                  <a:lnTo>
                    <a:pt x="2480" y="127"/>
                  </a:lnTo>
                  <a:lnTo>
                    <a:pt x="2484" y="135"/>
                  </a:lnTo>
                  <a:lnTo>
                    <a:pt x="2486" y="140"/>
                  </a:lnTo>
                  <a:lnTo>
                    <a:pt x="2488" y="146"/>
                  </a:lnTo>
                  <a:lnTo>
                    <a:pt x="2490" y="154"/>
                  </a:lnTo>
                  <a:lnTo>
                    <a:pt x="2490" y="162"/>
                  </a:lnTo>
                  <a:lnTo>
                    <a:pt x="2490" y="165"/>
                  </a:lnTo>
                  <a:lnTo>
                    <a:pt x="2488" y="171"/>
                  </a:lnTo>
                  <a:lnTo>
                    <a:pt x="2484" y="177"/>
                  </a:lnTo>
                  <a:lnTo>
                    <a:pt x="2480" y="183"/>
                  </a:lnTo>
                  <a:lnTo>
                    <a:pt x="2474" y="186"/>
                  </a:lnTo>
                  <a:lnTo>
                    <a:pt x="2469" y="192"/>
                  </a:lnTo>
                  <a:lnTo>
                    <a:pt x="2461" y="196"/>
                  </a:lnTo>
                  <a:lnTo>
                    <a:pt x="2451" y="202"/>
                  </a:lnTo>
                  <a:lnTo>
                    <a:pt x="2442" y="206"/>
                  </a:lnTo>
                  <a:lnTo>
                    <a:pt x="2430" y="211"/>
                  </a:lnTo>
                  <a:lnTo>
                    <a:pt x="2417" y="215"/>
                  </a:lnTo>
                  <a:lnTo>
                    <a:pt x="2403" y="219"/>
                  </a:lnTo>
                  <a:lnTo>
                    <a:pt x="2388" y="223"/>
                  </a:lnTo>
                  <a:lnTo>
                    <a:pt x="2373" y="227"/>
                  </a:lnTo>
                  <a:lnTo>
                    <a:pt x="2355" y="231"/>
                  </a:lnTo>
                  <a:lnTo>
                    <a:pt x="2336" y="234"/>
                  </a:lnTo>
                  <a:lnTo>
                    <a:pt x="2325" y="236"/>
                  </a:lnTo>
                  <a:lnTo>
                    <a:pt x="2313" y="240"/>
                  </a:lnTo>
                  <a:lnTo>
                    <a:pt x="2302" y="242"/>
                  </a:lnTo>
                  <a:lnTo>
                    <a:pt x="2288" y="246"/>
                  </a:lnTo>
                  <a:lnTo>
                    <a:pt x="2275" y="250"/>
                  </a:lnTo>
                  <a:lnTo>
                    <a:pt x="2259" y="252"/>
                  </a:lnTo>
                  <a:lnTo>
                    <a:pt x="2244" y="256"/>
                  </a:lnTo>
                  <a:lnTo>
                    <a:pt x="2227" y="259"/>
                  </a:lnTo>
                  <a:lnTo>
                    <a:pt x="2210" y="263"/>
                  </a:lnTo>
                  <a:lnTo>
                    <a:pt x="2190" y="267"/>
                  </a:lnTo>
                  <a:lnTo>
                    <a:pt x="2171" y="269"/>
                  </a:lnTo>
                  <a:lnTo>
                    <a:pt x="2152" y="273"/>
                  </a:lnTo>
                  <a:lnTo>
                    <a:pt x="2131" y="277"/>
                  </a:lnTo>
                  <a:lnTo>
                    <a:pt x="2108" y="281"/>
                  </a:lnTo>
                  <a:lnTo>
                    <a:pt x="2085" y="284"/>
                  </a:lnTo>
                  <a:lnTo>
                    <a:pt x="2062" y="288"/>
                  </a:lnTo>
                  <a:lnTo>
                    <a:pt x="2037" y="292"/>
                  </a:lnTo>
                  <a:lnTo>
                    <a:pt x="2012" y="296"/>
                  </a:lnTo>
                  <a:lnTo>
                    <a:pt x="1985" y="300"/>
                  </a:lnTo>
                  <a:lnTo>
                    <a:pt x="1958" y="304"/>
                  </a:lnTo>
                  <a:lnTo>
                    <a:pt x="1931" y="307"/>
                  </a:lnTo>
                  <a:lnTo>
                    <a:pt x="1902" y="311"/>
                  </a:lnTo>
                  <a:lnTo>
                    <a:pt x="1872" y="317"/>
                  </a:lnTo>
                  <a:lnTo>
                    <a:pt x="1843" y="321"/>
                  </a:lnTo>
                  <a:lnTo>
                    <a:pt x="1810" y="325"/>
                  </a:lnTo>
                  <a:lnTo>
                    <a:pt x="1778" y="329"/>
                  </a:lnTo>
                  <a:lnTo>
                    <a:pt x="1745" y="334"/>
                  </a:lnTo>
                  <a:lnTo>
                    <a:pt x="1712" y="338"/>
                  </a:lnTo>
                  <a:lnTo>
                    <a:pt x="1678" y="342"/>
                  </a:lnTo>
                  <a:lnTo>
                    <a:pt x="1641" y="348"/>
                  </a:lnTo>
                  <a:lnTo>
                    <a:pt x="1605" y="352"/>
                  </a:lnTo>
                  <a:lnTo>
                    <a:pt x="1568" y="357"/>
                  </a:lnTo>
                  <a:lnTo>
                    <a:pt x="1513" y="363"/>
                  </a:lnTo>
                  <a:lnTo>
                    <a:pt x="1457" y="369"/>
                  </a:lnTo>
                  <a:lnTo>
                    <a:pt x="1403" y="375"/>
                  </a:lnTo>
                  <a:lnTo>
                    <a:pt x="1351" y="380"/>
                  </a:lnTo>
                  <a:lnTo>
                    <a:pt x="1302" y="386"/>
                  </a:lnTo>
                  <a:lnTo>
                    <a:pt x="1252" y="392"/>
                  </a:lnTo>
                  <a:lnTo>
                    <a:pt x="1204" y="398"/>
                  </a:lnTo>
                  <a:lnTo>
                    <a:pt x="1158" y="401"/>
                  </a:lnTo>
                  <a:lnTo>
                    <a:pt x="1112" y="407"/>
                  </a:lnTo>
                  <a:lnTo>
                    <a:pt x="1067" y="411"/>
                  </a:lnTo>
                  <a:lnTo>
                    <a:pt x="1023" y="415"/>
                  </a:lnTo>
                  <a:lnTo>
                    <a:pt x="981" y="421"/>
                  </a:lnTo>
                  <a:lnTo>
                    <a:pt x="941" y="425"/>
                  </a:lnTo>
                  <a:lnTo>
                    <a:pt x="900" y="428"/>
                  </a:lnTo>
                  <a:lnTo>
                    <a:pt x="862" y="430"/>
                  </a:lnTo>
                  <a:lnTo>
                    <a:pt x="825" y="434"/>
                  </a:lnTo>
                  <a:lnTo>
                    <a:pt x="789" y="438"/>
                  </a:lnTo>
                  <a:lnTo>
                    <a:pt x="754" y="440"/>
                  </a:lnTo>
                  <a:lnTo>
                    <a:pt x="722" y="444"/>
                  </a:lnTo>
                  <a:lnTo>
                    <a:pt x="689" y="446"/>
                  </a:lnTo>
                  <a:lnTo>
                    <a:pt x="657" y="448"/>
                  </a:lnTo>
                  <a:lnTo>
                    <a:pt x="628" y="449"/>
                  </a:lnTo>
                  <a:lnTo>
                    <a:pt x="599" y="451"/>
                  </a:lnTo>
                  <a:lnTo>
                    <a:pt x="572" y="453"/>
                  </a:lnTo>
                  <a:lnTo>
                    <a:pt x="545" y="455"/>
                  </a:lnTo>
                  <a:lnTo>
                    <a:pt x="520" y="457"/>
                  </a:lnTo>
                  <a:lnTo>
                    <a:pt x="497" y="457"/>
                  </a:lnTo>
                  <a:lnTo>
                    <a:pt x="474" y="459"/>
                  </a:lnTo>
                  <a:lnTo>
                    <a:pt x="453" y="459"/>
                  </a:lnTo>
                  <a:lnTo>
                    <a:pt x="432" y="461"/>
                  </a:lnTo>
                  <a:lnTo>
                    <a:pt x="413" y="461"/>
                  </a:lnTo>
                  <a:lnTo>
                    <a:pt x="395" y="461"/>
                  </a:lnTo>
                  <a:lnTo>
                    <a:pt x="367" y="461"/>
                  </a:lnTo>
                  <a:lnTo>
                    <a:pt x="340" y="459"/>
                  </a:lnTo>
                  <a:lnTo>
                    <a:pt x="315" y="459"/>
                  </a:lnTo>
                  <a:lnTo>
                    <a:pt x="290" y="459"/>
                  </a:lnTo>
                  <a:lnTo>
                    <a:pt x="267" y="457"/>
                  </a:lnTo>
                  <a:lnTo>
                    <a:pt x="244" y="455"/>
                  </a:lnTo>
                  <a:lnTo>
                    <a:pt x="223" y="453"/>
                  </a:lnTo>
                  <a:lnTo>
                    <a:pt x="202" y="451"/>
                  </a:lnTo>
                  <a:lnTo>
                    <a:pt x="184" y="448"/>
                  </a:lnTo>
                  <a:lnTo>
                    <a:pt x="165" y="446"/>
                  </a:lnTo>
                  <a:lnTo>
                    <a:pt x="148" y="442"/>
                  </a:lnTo>
                  <a:lnTo>
                    <a:pt x="133" y="438"/>
                  </a:lnTo>
                  <a:lnTo>
                    <a:pt x="119" y="434"/>
                  </a:lnTo>
                  <a:lnTo>
                    <a:pt x="106" y="428"/>
                  </a:lnTo>
                  <a:lnTo>
                    <a:pt x="92" y="423"/>
                  </a:lnTo>
                  <a:lnTo>
                    <a:pt x="81" y="419"/>
                  </a:lnTo>
                  <a:lnTo>
                    <a:pt x="71" y="411"/>
                  </a:lnTo>
                  <a:lnTo>
                    <a:pt x="63" y="403"/>
                  </a:lnTo>
                  <a:lnTo>
                    <a:pt x="54" y="398"/>
                  </a:lnTo>
                  <a:lnTo>
                    <a:pt x="46" y="392"/>
                  </a:lnTo>
                  <a:lnTo>
                    <a:pt x="40" y="384"/>
                  </a:lnTo>
                  <a:lnTo>
                    <a:pt x="33" y="378"/>
                  </a:lnTo>
                  <a:lnTo>
                    <a:pt x="27" y="373"/>
                  </a:lnTo>
                  <a:lnTo>
                    <a:pt x="21" y="367"/>
                  </a:lnTo>
                  <a:lnTo>
                    <a:pt x="17" y="361"/>
                  </a:lnTo>
                  <a:lnTo>
                    <a:pt x="12" y="355"/>
                  </a:lnTo>
                  <a:lnTo>
                    <a:pt x="10" y="350"/>
                  </a:lnTo>
                  <a:lnTo>
                    <a:pt x="6" y="346"/>
                  </a:lnTo>
                  <a:lnTo>
                    <a:pt x="4" y="340"/>
                  </a:lnTo>
                  <a:lnTo>
                    <a:pt x="2" y="334"/>
                  </a:lnTo>
                  <a:lnTo>
                    <a:pt x="0" y="330"/>
                  </a:lnTo>
                  <a:lnTo>
                    <a:pt x="0" y="327"/>
                  </a:lnTo>
                  <a:lnTo>
                    <a:pt x="2" y="321"/>
                  </a:lnTo>
                  <a:lnTo>
                    <a:pt x="4" y="317"/>
                  </a:lnTo>
                  <a:lnTo>
                    <a:pt x="8" y="313"/>
                  </a:lnTo>
                  <a:lnTo>
                    <a:pt x="13" y="309"/>
                  </a:lnTo>
                  <a:lnTo>
                    <a:pt x="21" y="306"/>
                  </a:lnTo>
                  <a:lnTo>
                    <a:pt x="31" y="304"/>
                  </a:lnTo>
                  <a:lnTo>
                    <a:pt x="42" y="300"/>
                  </a:lnTo>
                  <a:lnTo>
                    <a:pt x="54" y="298"/>
                  </a:lnTo>
                  <a:lnTo>
                    <a:pt x="69" y="296"/>
                  </a:lnTo>
                  <a:lnTo>
                    <a:pt x="85" y="292"/>
                  </a:lnTo>
                  <a:lnTo>
                    <a:pt x="102" y="290"/>
                  </a:lnTo>
                  <a:lnTo>
                    <a:pt x="121" y="288"/>
                  </a:lnTo>
                  <a:lnTo>
                    <a:pt x="142" y="286"/>
                  </a:lnTo>
                  <a:lnTo>
                    <a:pt x="163" y="286"/>
                  </a:lnTo>
                  <a:lnTo>
                    <a:pt x="188" y="284"/>
                  </a:lnTo>
                  <a:lnTo>
                    <a:pt x="213" y="282"/>
                  </a:lnTo>
                  <a:lnTo>
                    <a:pt x="276" y="279"/>
                  </a:lnTo>
                  <a:lnTo>
                    <a:pt x="340" y="273"/>
                  </a:lnTo>
                  <a:lnTo>
                    <a:pt x="405" y="267"/>
                  </a:lnTo>
                  <a:lnTo>
                    <a:pt x="472" y="261"/>
                  </a:lnTo>
                  <a:lnTo>
                    <a:pt x="539" y="256"/>
                  </a:lnTo>
                  <a:lnTo>
                    <a:pt x="607" y="248"/>
                  </a:lnTo>
                  <a:lnTo>
                    <a:pt x="676" y="240"/>
                  </a:lnTo>
                  <a:lnTo>
                    <a:pt x="745" y="233"/>
                  </a:lnTo>
                  <a:lnTo>
                    <a:pt x="816" y="225"/>
                  </a:lnTo>
                  <a:lnTo>
                    <a:pt x="887" y="215"/>
                  </a:lnTo>
                  <a:lnTo>
                    <a:pt x="960" y="208"/>
                  </a:lnTo>
                  <a:lnTo>
                    <a:pt x="1033" y="198"/>
                  </a:lnTo>
                  <a:lnTo>
                    <a:pt x="1106" y="186"/>
                  </a:lnTo>
                  <a:lnTo>
                    <a:pt x="1181" y="177"/>
                  </a:lnTo>
                  <a:lnTo>
                    <a:pt x="1257" y="165"/>
                  </a:lnTo>
                  <a:lnTo>
                    <a:pt x="1334" y="154"/>
                  </a:lnTo>
                  <a:lnTo>
                    <a:pt x="1386" y="146"/>
                  </a:lnTo>
                  <a:lnTo>
                    <a:pt x="1438" y="139"/>
                  </a:lnTo>
                  <a:lnTo>
                    <a:pt x="1488" y="131"/>
                  </a:lnTo>
                  <a:lnTo>
                    <a:pt x="1536" y="121"/>
                  </a:lnTo>
                  <a:lnTo>
                    <a:pt x="1584" y="114"/>
                  </a:lnTo>
                  <a:lnTo>
                    <a:pt x="1630" y="106"/>
                  </a:lnTo>
                  <a:lnTo>
                    <a:pt x="1674" y="98"/>
                  </a:lnTo>
                  <a:lnTo>
                    <a:pt x="1718" y="91"/>
                  </a:lnTo>
                  <a:lnTo>
                    <a:pt x="1760" y="83"/>
                  </a:lnTo>
                  <a:lnTo>
                    <a:pt x="1801" y="73"/>
                  </a:lnTo>
                  <a:lnTo>
                    <a:pt x="1839" y="66"/>
                  </a:lnTo>
                  <a:lnTo>
                    <a:pt x="1877" y="58"/>
                  </a:lnTo>
                  <a:lnTo>
                    <a:pt x="1914" y="50"/>
                  </a:lnTo>
                  <a:lnTo>
                    <a:pt x="1948" y="43"/>
                  </a:lnTo>
                  <a:lnTo>
                    <a:pt x="1981" y="35"/>
                  </a:lnTo>
                  <a:lnTo>
                    <a:pt x="2014" y="25"/>
                  </a:lnTo>
                  <a:lnTo>
                    <a:pt x="2027" y="23"/>
                  </a:lnTo>
                  <a:lnTo>
                    <a:pt x="2037" y="19"/>
                  </a:lnTo>
                  <a:lnTo>
                    <a:pt x="2048" y="16"/>
                  </a:lnTo>
                  <a:lnTo>
                    <a:pt x="2058" y="14"/>
                  </a:lnTo>
                  <a:lnTo>
                    <a:pt x="2067" y="12"/>
                  </a:lnTo>
                  <a:lnTo>
                    <a:pt x="2077" y="10"/>
                  </a:lnTo>
                  <a:lnTo>
                    <a:pt x="2085" y="8"/>
                  </a:lnTo>
                  <a:lnTo>
                    <a:pt x="2092" y="6"/>
                  </a:lnTo>
                  <a:lnTo>
                    <a:pt x="2100" y="4"/>
                  </a:lnTo>
                  <a:lnTo>
                    <a:pt x="2108" y="4"/>
                  </a:lnTo>
                  <a:lnTo>
                    <a:pt x="2119" y="2"/>
                  </a:lnTo>
                  <a:lnTo>
                    <a:pt x="2129" y="0"/>
                  </a:lnTo>
                  <a:lnTo>
                    <a:pt x="2139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32"/>
            <p:cNvSpPr>
              <a:spLocks/>
            </p:cNvSpPr>
            <p:nvPr/>
          </p:nvSpPr>
          <p:spPr bwMode="auto">
            <a:xfrm>
              <a:off x="3529013" y="1963738"/>
              <a:ext cx="2419350" cy="403225"/>
            </a:xfrm>
            <a:custGeom>
              <a:avLst/>
              <a:gdLst>
                <a:gd name="T0" fmla="*/ 2073842 w 3046"/>
                <a:gd name="T1" fmla="*/ 0 h 509"/>
                <a:gd name="T2" fmla="*/ 2093699 w 3046"/>
                <a:gd name="T3" fmla="*/ 4753 h 509"/>
                <a:gd name="T4" fmla="*/ 2122293 w 3046"/>
                <a:gd name="T5" fmla="*/ 10298 h 509"/>
                <a:gd name="T6" fmla="*/ 2158829 w 3046"/>
                <a:gd name="T7" fmla="*/ 19805 h 509"/>
                <a:gd name="T8" fmla="*/ 2204897 w 3046"/>
                <a:gd name="T9" fmla="*/ 33272 h 509"/>
                <a:gd name="T10" fmla="*/ 2261290 w 3046"/>
                <a:gd name="T11" fmla="*/ 54661 h 509"/>
                <a:gd name="T12" fmla="*/ 2319272 w 3046"/>
                <a:gd name="T13" fmla="*/ 87933 h 509"/>
                <a:gd name="T14" fmla="*/ 2362957 w 3046"/>
                <a:gd name="T15" fmla="*/ 118829 h 509"/>
                <a:gd name="T16" fmla="*/ 2395522 w 3046"/>
                <a:gd name="T17" fmla="*/ 144179 h 509"/>
                <a:gd name="T18" fmla="*/ 2413790 w 3046"/>
                <a:gd name="T19" fmla="*/ 168737 h 509"/>
                <a:gd name="T20" fmla="*/ 2419350 w 3046"/>
                <a:gd name="T21" fmla="*/ 188541 h 509"/>
                <a:gd name="T22" fmla="*/ 2412202 w 3046"/>
                <a:gd name="T23" fmla="*/ 206762 h 509"/>
                <a:gd name="T24" fmla="*/ 2392345 w 3046"/>
                <a:gd name="T25" fmla="*/ 218645 h 509"/>
                <a:gd name="T26" fmla="*/ 2362957 w 3046"/>
                <a:gd name="T27" fmla="*/ 229735 h 509"/>
                <a:gd name="T28" fmla="*/ 2323243 w 3046"/>
                <a:gd name="T29" fmla="*/ 237657 h 509"/>
                <a:gd name="T30" fmla="*/ 2271616 w 3046"/>
                <a:gd name="T31" fmla="*/ 241618 h 509"/>
                <a:gd name="T32" fmla="*/ 2142149 w 3046"/>
                <a:gd name="T33" fmla="*/ 244787 h 509"/>
                <a:gd name="T34" fmla="*/ 1972970 w 3046"/>
                <a:gd name="T35" fmla="*/ 249540 h 509"/>
                <a:gd name="T36" fmla="*/ 1795847 w 3046"/>
                <a:gd name="T37" fmla="*/ 258254 h 509"/>
                <a:gd name="T38" fmla="*/ 1611576 w 3046"/>
                <a:gd name="T39" fmla="*/ 269345 h 509"/>
                <a:gd name="T40" fmla="*/ 1417774 w 3046"/>
                <a:gd name="T41" fmla="*/ 284396 h 509"/>
                <a:gd name="T42" fmla="*/ 1265274 w 3046"/>
                <a:gd name="T43" fmla="*/ 296279 h 509"/>
                <a:gd name="T44" fmla="*/ 1205704 w 3046"/>
                <a:gd name="T45" fmla="*/ 302617 h 509"/>
                <a:gd name="T46" fmla="*/ 1142162 w 3046"/>
                <a:gd name="T47" fmla="*/ 308954 h 509"/>
                <a:gd name="T48" fmla="*/ 1074649 w 3046"/>
                <a:gd name="T49" fmla="*/ 314500 h 509"/>
                <a:gd name="T50" fmla="*/ 1003164 w 3046"/>
                <a:gd name="T51" fmla="*/ 322422 h 509"/>
                <a:gd name="T52" fmla="*/ 928503 w 3046"/>
                <a:gd name="T53" fmla="*/ 331928 h 509"/>
                <a:gd name="T54" fmla="*/ 850664 w 3046"/>
                <a:gd name="T55" fmla="*/ 340642 h 509"/>
                <a:gd name="T56" fmla="*/ 768060 w 3046"/>
                <a:gd name="T57" fmla="*/ 350148 h 509"/>
                <a:gd name="T58" fmla="*/ 683073 w 3046"/>
                <a:gd name="T59" fmla="*/ 360447 h 509"/>
                <a:gd name="T60" fmla="*/ 594909 w 3046"/>
                <a:gd name="T61" fmla="*/ 372330 h 509"/>
                <a:gd name="T62" fmla="*/ 459089 w 3046"/>
                <a:gd name="T63" fmla="*/ 388966 h 509"/>
                <a:gd name="T64" fmla="*/ 426524 w 3046"/>
                <a:gd name="T65" fmla="*/ 393719 h 509"/>
                <a:gd name="T66" fmla="*/ 401107 w 3046"/>
                <a:gd name="T67" fmla="*/ 398472 h 509"/>
                <a:gd name="T68" fmla="*/ 379662 w 3046"/>
                <a:gd name="T69" fmla="*/ 400056 h 509"/>
                <a:gd name="T70" fmla="*/ 364570 w 3046"/>
                <a:gd name="T71" fmla="*/ 401641 h 509"/>
                <a:gd name="T72" fmla="*/ 355039 w 3046"/>
                <a:gd name="T73" fmla="*/ 403225 h 509"/>
                <a:gd name="T74" fmla="*/ 283555 w 3046"/>
                <a:gd name="T75" fmla="*/ 398472 h 509"/>
                <a:gd name="T76" fmla="*/ 240664 w 3046"/>
                <a:gd name="T77" fmla="*/ 390550 h 509"/>
                <a:gd name="T78" fmla="*/ 197774 w 3046"/>
                <a:gd name="T79" fmla="*/ 380251 h 509"/>
                <a:gd name="T80" fmla="*/ 157266 w 3046"/>
                <a:gd name="T81" fmla="*/ 366784 h 509"/>
                <a:gd name="T82" fmla="*/ 112787 w 3046"/>
                <a:gd name="T83" fmla="*/ 348564 h 509"/>
                <a:gd name="T84" fmla="*/ 71484 w 3046"/>
                <a:gd name="T85" fmla="*/ 331928 h 509"/>
                <a:gd name="T86" fmla="*/ 39714 w 3046"/>
                <a:gd name="T87" fmla="*/ 316084 h 509"/>
                <a:gd name="T88" fmla="*/ 18268 w 3046"/>
                <a:gd name="T89" fmla="*/ 301032 h 509"/>
                <a:gd name="T90" fmla="*/ 4766 w 3046"/>
                <a:gd name="T91" fmla="*/ 285981 h 509"/>
                <a:gd name="T92" fmla="*/ 0 w 3046"/>
                <a:gd name="T93" fmla="*/ 272514 h 509"/>
                <a:gd name="T94" fmla="*/ 3177 w 3046"/>
                <a:gd name="T95" fmla="*/ 263007 h 509"/>
                <a:gd name="T96" fmla="*/ 15091 w 3046"/>
                <a:gd name="T97" fmla="*/ 256670 h 509"/>
                <a:gd name="T98" fmla="*/ 31771 w 3046"/>
                <a:gd name="T99" fmla="*/ 249540 h 509"/>
                <a:gd name="T100" fmla="*/ 56393 w 3046"/>
                <a:gd name="T101" fmla="*/ 243203 h 509"/>
                <a:gd name="T102" fmla="*/ 86576 w 3046"/>
                <a:gd name="T103" fmla="*/ 236073 h 509"/>
                <a:gd name="T104" fmla="*/ 348685 w 3046"/>
                <a:gd name="T105" fmla="*/ 206762 h 509"/>
                <a:gd name="T106" fmla="*/ 701341 w 3046"/>
                <a:gd name="T107" fmla="*/ 170321 h 509"/>
                <a:gd name="T108" fmla="*/ 1027787 w 3046"/>
                <a:gd name="T109" fmla="*/ 133880 h 509"/>
                <a:gd name="T110" fmla="*/ 1329610 w 3046"/>
                <a:gd name="T111" fmla="*/ 99024 h 509"/>
                <a:gd name="T112" fmla="*/ 1605222 w 3046"/>
                <a:gd name="T113" fmla="*/ 62583 h 509"/>
                <a:gd name="T114" fmla="*/ 1802201 w 3046"/>
                <a:gd name="T115" fmla="*/ 33272 h 509"/>
                <a:gd name="T116" fmla="*/ 1880040 w 3046"/>
                <a:gd name="T117" fmla="*/ 21389 h 509"/>
                <a:gd name="T118" fmla="*/ 1943582 w 3046"/>
                <a:gd name="T119" fmla="*/ 11883 h 509"/>
                <a:gd name="T120" fmla="*/ 1996003 w 3046"/>
                <a:gd name="T121" fmla="*/ 6338 h 509"/>
                <a:gd name="T122" fmla="*/ 2036511 w 3046"/>
                <a:gd name="T123" fmla="*/ 1584 h 509"/>
                <a:gd name="T124" fmla="*/ 2064311 w 3046"/>
                <a:gd name="T125" fmla="*/ 0 h 50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46" h="509">
                  <a:moveTo>
                    <a:pt x="2599" y="0"/>
                  </a:moveTo>
                  <a:lnTo>
                    <a:pt x="2605" y="0"/>
                  </a:lnTo>
                  <a:lnTo>
                    <a:pt x="2611" y="0"/>
                  </a:lnTo>
                  <a:lnTo>
                    <a:pt x="2618" y="2"/>
                  </a:lnTo>
                  <a:lnTo>
                    <a:pt x="2626" y="4"/>
                  </a:lnTo>
                  <a:lnTo>
                    <a:pt x="2636" y="6"/>
                  </a:lnTo>
                  <a:lnTo>
                    <a:pt x="2645" y="8"/>
                  </a:lnTo>
                  <a:lnTo>
                    <a:pt x="2659" y="10"/>
                  </a:lnTo>
                  <a:lnTo>
                    <a:pt x="2672" y="13"/>
                  </a:lnTo>
                  <a:lnTo>
                    <a:pt x="2685" y="17"/>
                  </a:lnTo>
                  <a:lnTo>
                    <a:pt x="2701" y="21"/>
                  </a:lnTo>
                  <a:lnTo>
                    <a:pt x="2718" y="25"/>
                  </a:lnTo>
                  <a:lnTo>
                    <a:pt x="2735" y="31"/>
                  </a:lnTo>
                  <a:lnTo>
                    <a:pt x="2755" y="37"/>
                  </a:lnTo>
                  <a:lnTo>
                    <a:pt x="2776" y="42"/>
                  </a:lnTo>
                  <a:lnTo>
                    <a:pt x="2797" y="48"/>
                  </a:lnTo>
                  <a:lnTo>
                    <a:pt x="2820" y="56"/>
                  </a:lnTo>
                  <a:lnTo>
                    <a:pt x="2847" y="69"/>
                  </a:lnTo>
                  <a:lnTo>
                    <a:pt x="2874" y="85"/>
                  </a:lnTo>
                  <a:lnTo>
                    <a:pt x="2897" y="98"/>
                  </a:lnTo>
                  <a:lnTo>
                    <a:pt x="2920" y="111"/>
                  </a:lnTo>
                  <a:lnTo>
                    <a:pt x="2941" y="125"/>
                  </a:lnTo>
                  <a:lnTo>
                    <a:pt x="2958" y="138"/>
                  </a:lnTo>
                  <a:lnTo>
                    <a:pt x="2975" y="150"/>
                  </a:lnTo>
                  <a:lnTo>
                    <a:pt x="2991" y="161"/>
                  </a:lnTo>
                  <a:lnTo>
                    <a:pt x="3004" y="173"/>
                  </a:lnTo>
                  <a:lnTo>
                    <a:pt x="3016" y="182"/>
                  </a:lnTo>
                  <a:lnTo>
                    <a:pt x="3025" y="194"/>
                  </a:lnTo>
                  <a:lnTo>
                    <a:pt x="3033" y="204"/>
                  </a:lnTo>
                  <a:lnTo>
                    <a:pt x="3039" y="213"/>
                  </a:lnTo>
                  <a:lnTo>
                    <a:pt x="3042" y="223"/>
                  </a:lnTo>
                  <a:lnTo>
                    <a:pt x="3046" y="230"/>
                  </a:lnTo>
                  <a:lnTo>
                    <a:pt x="3046" y="238"/>
                  </a:lnTo>
                  <a:lnTo>
                    <a:pt x="3044" y="246"/>
                  </a:lnTo>
                  <a:lnTo>
                    <a:pt x="3041" y="253"/>
                  </a:lnTo>
                  <a:lnTo>
                    <a:pt x="3037" y="261"/>
                  </a:lnTo>
                  <a:lnTo>
                    <a:pt x="3029" y="267"/>
                  </a:lnTo>
                  <a:lnTo>
                    <a:pt x="3021" y="273"/>
                  </a:lnTo>
                  <a:lnTo>
                    <a:pt x="3012" y="276"/>
                  </a:lnTo>
                  <a:lnTo>
                    <a:pt x="3002" y="282"/>
                  </a:lnTo>
                  <a:lnTo>
                    <a:pt x="2989" y="286"/>
                  </a:lnTo>
                  <a:lnTo>
                    <a:pt x="2975" y="290"/>
                  </a:lnTo>
                  <a:lnTo>
                    <a:pt x="2960" y="294"/>
                  </a:lnTo>
                  <a:lnTo>
                    <a:pt x="2943" y="296"/>
                  </a:lnTo>
                  <a:lnTo>
                    <a:pt x="2925" y="300"/>
                  </a:lnTo>
                  <a:lnTo>
                    <a:pt x="2904" y="301"/>
                  </a:lnTo>
                  <a:lnTo>
                    <a:pt x="2883" y="303"/>
                  </a:lnTo>
                  <a:lnTo>
                    <a:pt x="2860" y="305"/>
                  </a:lnTo>
                  <a:lnTo>
                    <a:pt x="2835" y="307"/>
                  </a:lnTo>
                  <a:lnTo>
                    <a:pt x="2766" y="307"/>
                  </a:lnTo>
                  <a:lnTo>
                    <a:pt x="2697" y="309"/>
                  </a:lnTo>
                  <a:lnTo>
                    <a:pt x="2628" y="311"/>
                  </a:lnTo>
                  <a:lnTo>
                    <a:pt x="2557" y="313"/>
                  </a:lnTo>
                  <a:lnTo>
                    <a:pt x="2484" y="315"/>
                  </a:lnTo>
                  <a:lnTo>
                    <a:pt x="2411" y="319"/>
                  </a:lnTo>
                  <a:lnTo>
                    <a:pt x="2338" y="323"/>
                  </a:lnTo>
                  <a:lnTo>
                    <a:pt x="2261" y="326"/>
                  </a:lnTo>
                  <a:lnTo>
                    <a:pt x="2186" y="330"/>
                  </a:lnTo>
                  <a:lnTo>
                    <a:pt x="2108" y="334"/>
                  </a:lnTo>
                  <a:lnTo>
                    <a:pt x="2029" y="340"/>
                  </a:lnTo>
                  <a:lnTo>
                    <a:pt x="1948" y="346"/>
                  </a:lnTo>
                  <a:lnTo>
                    <a:pt x="1868" y="351"/>
                  </a:lnTo>
                  <a:lnTo>
                    <a:pt x="1785" y="359"/>
                  </a:lnTo>
                  <a:lnTo>
                    <a:pt x="1703" y="365"/>
                  </a:lnTo>
                  <a:lnTo>
                    <a:pt x="1618" y="374"/>
                  </a:lnTo>
                  <a:lnTo>
                    <a:pt x="1593" y="374"/>
                  </a:lnTo>
                  <a:lnTo>
                    <a:pt x="1568" y="376"/>
                  </a:lnTo>
                  <a:lnTo>
                    <a:pt x="1543" y="380"/>
                  </a:lnTo>
                  <a:lnTo>
                    <a:pt x="1518" y="382"/>
                  </a:lnTo>
                  <a:lnTo>
                    <a:pt x="1491" y="384"/>
                  </a:lnTo>
                  <a:lnTo>
                    <a:pt x="1465" y="386"/>
                  </a:lnTo>
                  <a:lnTo>
                    <a:pt x="1438" y="390"/>
                  </a:lnTo>
                  <a:lnTo>
                    <a:pt x="1409" y="392"/>
                  </a:lnTo>
                  <a:lnTo>
                    <a:pt x="1382" y="394"/>
                  </a:lnTo>
                  <a:lnTo>
                    <a:pt x="1353" y="397"/>
                  </a:lnTo>
                  <a:lnTo>
                    <a:pt x="1322" y="401"/>
                  </a:lnTo>
                  <a:lnTo>
                    <a:pt x="1294" y="403"/>
                  </a:lnTo>
                  <a:lnTo>
                    <a:pt x="1263" y="407"/>
                  </a:lnTo>
                  <a:lnTo>
                    <a:pt x="1232" y="411"/>
                  </a:lnTo>
                  <a:lnTo>
                    <a:pt x="1202" y="415"/>
                  </a:lnTo>
                  <a:lnTo>
                    <a:pt x="1169" y="419"/>
                  </a:lnTo>
                  <a:lnTo>
                    <a:pt x="1136" y="422"/>
                  </a:lnTo>
                  <a:lnTo>
                    <a:pt x="1104" y="426"/>
                  </a:lnTo>
                  <a:lnTo>
                    <a:pt x="1071" y="430"/>
                  </a:lnTo>
                  <a:lnTo>
                    <a:pt x="1036" y="434"/>
                  </a:lnTo>
                  <a:lnTo>
                    <a:pt x="1002" y="438"/>
                  </a:lnTo>
                  <a:lnTo>
                    <a:pt x="967" y="442"/>
                  </a:lnTo>
                  <a:lnTo>
                    <a:pt x="933" y="445"/>
                  </a:lnTo>
                  <a:lnTo>
                    <a:pt x="896" y="451"/>
                  </a:lnTo>
                  <a:lnTo>
                    <a:pt x="860" y="455"/>
                  </a:lnTo>
                  <a:lnTo>
                    <a:pt x="823" y="461"/>
                  </a:lnTo>
                  <a:lnTo>
                    <a:pt x="787" y="465"/>
                  </a:lnTo>
                  <a:lnTo>
                    <a:pt x="749" y="470"/>
                  </a:lnTo>
                  <a:lnTo>
                    <a:pt x="672" y="480"/>
                  </a:lnTo>
                  <a:lnTo>
                    <a:pt x="593" y="490"/>
                  </a:lnTo>
                  <a:lnTo>
                    <a:pt x="578" y="491"/>
                  </a:lnTo>
                  <a:lnTo>
                    <a:pt x="564" y="495"/>
                  </a:lnTo>
                  <a:lnTo>
                    <a:pt x="551" y="497"/>
                  </a:lnTo>
                  <a:lnTo>
                    <a:pt x="537" y="497"/>
                  </a:lnTo>
                  <a:lnTo>
                    <a:pt x="526" y="499"/>
                  </a:lnTo>
                  <a:lnTo>
                    <a:pt x="514" y="501"/>
                  </a:lnTo>
                  <a:lnTo>
                    <a:pt x="505" y="503"/>
                  </a:lnTo>
                  <a:lnTo>
                    <a:pt x="495" y="503"/>
                  </a:lnTo>
                  <a:lnTo>
                    <a:pt x="486" y="505"/>
                  </a:lnTo>
                  <a:lnTo>
                    <a:pt x="478" y="505"/>
                  </a:lnTo>
                  <a:lnTo>
                    <a:pt x="470" y="507"/>
                  </a:lnTo>
                  <a:lnTo>
                    <a:pt x="464" y="507"/>
                  </a:lnTo>
                  <a:lnTo>
                    <a:pt x="459" y="507"/>
                  </a:lnTo>
                  <a:lnTo>
                    <a:pt x="455" y="509"/>
                  </a:lnTo>
                  <a:lnTo>
                    <a:pt x="449" y="509"/>
                  </a:lnTo>
                  <a:lnTo>
                    <a:pt x="447" y="509"/>
                  </a:lnTo>
                  <a:lnTo>
                    <a:pt x="411" y="507"/>
                  </a:lnTo>
                  <a:lnTo>
                    <a:pt x="376" y="505"/>
                  </a:lnTo>
                  <a:lnTo>
                    <a:pt x="357" y="503"/>
                  </a:lnTo>
                  <a:lnTo>
                    <a:pt x="340" y="501"/>
                  </a:lnTo>
                  <a:lnTo>
                    <a:pt x="322" y="497"/>
                  </a:lnTo>
                  <a:lnTo>
                    <a:pt x="303" y="493"/>
                  </a:lnTo>
                  <a:lnTo>
                    <a:pt x="286" y="490"/>
                  </a:lnTo>
                  <a:lnTo>
                    <a:pt x="269" y="486"/>
                  </a:lnTo>
                  <a:lnTo>
                    <a:pt x="249" y="480"/>
                  </a:lnTo>
                  <a:lnTo>
                    <a:pt x="232" y="474"/>
                  </a:lnTo>
                  <a:lnTo>
                    <a:pt x="215" y="468"/>
                  </a:lnTo>
                  <a:lnTo>
                    <a:pt x="198" y="463"/>
                  </a:lnTo>
                  <a:lnTo>
                    <a:pt x="178" y="455"/>
                  </a:lnTo>
                  <a:lnTo>
                    <a:pt x="161" y="447"/>
                  </a:lnTo>
                  <a:lnTo>
                    <a:pt x="142" y="440"/>
                  </a:lnTo>
                  <a:lnTo>
                    <a:pt x="123" y="432"/>
                  </a:lnTo>
                  <a:lnTo>
                    <a:pt x="105" y="426"/>
                  </a:lnTo>
                  <a:lnTo>
                    <a:pt x="90" y="419"/>
                  </a:lnTo>
                  <a:lnTo>
                    <a:pt x="75" y="413"/>
                  </a:lnTo>
                  <a:lnTo>
                    <a:pt x="61" y="405"/>
                  </a:lnTo>
                  <a:lnTo>
                    <a:pt x="50" y="399"/>
                  </a:lnTo>
                  <a:lnTo>
                    <a:pt x="40" y="392"/>
                  </a:lnTo>
                  <a:lnTo>
                    <a:pt x="31" y="386"/>
                  </a:lnTo>
                  <a:lnTo>
                    <a:pt x="23" y="380"/>
                  </a:lnTo>
                  <a:lnTo>
                    <a:pt x="15" y="372"/>
                  </a:lnTo>
                  <a:lnTo>
                    <a:pt x="9" y="367"/>
                  </a:lnTo>
                  <a:lnTo>
                    <a:pt x="6" y="361"/>
                  </a:lnTo>
                  <a:lnTo>
                    <a:pt x="2" y="355"/>
                  </a:lnTo>
                  <a:lnTo>
                    <a:pt x="0" y="349"/>
                  </a:lnTo>
                  <a:lnTo>
                    <a:pt x="0" y="344"/>
                  </a:lnTo>
                  <a:lnTo>
                    <a:pt x="0" y="340"/>
                  </a:lnTo>
                  <a:lnTo>
                    <a:pt x="2" y="336"/>
                  </a:lnTo>
                  <a:lnTo>
                    <a:pt x="4" y="332"/>
                  </a:lnTo>
                  <a:lnTo>
                    <a:pt x="8" y="330"/>
                  </a:lnTo>
                  <a:lnTo>
                    <a:pt x="13" y="326"/>
                  </a:lnTo>
                  <a:lnTo>
                    <a:pt x="19" y="324"/>
                  </a:lnTo>
                  <a:lnTo>
                    <a:pt x="25" y="321"/>
                  </a:lnTo>
                  <a:lnTo>
                    <a:pt x="32" y="319"/>
                  </a:lnTo>
                  <a:lnTo>
                    <a:pt x="40" y="315"/>
                  </a:lnTo>
                  <a:lnTo>
                    <a:pt x="50" y="313"/>
                  </a:lnTo>
                  <a:lnTo>
                    <a:pt x="59" y="309"/>
                  </a:lnTo>
                  <a:lnTo>
                    <a:pt x="71" y="307"/>
                  </a:lnTo>
                  <a:lnTo>
                    <a:pt x="82" y="303"/>
                  </a:lnTo>
                  <a:lnTo>
                    <a:pt x="96" y="301"/>
                  </a:lnTo>
                  <a:lnTo>
                    <a:pt x="109" y="298"/>
                  </a:lnTo>
                  <a:lnTo>
                    <a:pt x="125" y="294"/>
                  </a:lnTo>
                  <a:lnTo>
                    <a:pt x="284" y="278"/>
                  </a:lnTo>
                  <a:lnTo>
                    <a:pt x="439" y="261"/>
                  </a:lnTo>
                  <a:lnTo>
                    <a:pt x="591" y="246"/>
                  </a:lnTo>
                  <a:lnTo>
                    <a:pt x="739" y="230"/>
                  </a:lnTo>
                  <a:lnTo>
                    <a:pt x="883" y="215"/>
                  </a:lnTo>
                  <a:lnTo>
                    <a:pt x="1023" y="200"/>
                  </a:lnTo>
                  <a:lnTo>
                    <a:pt x="1161" y="184"/>
                  </a:lnTo>
                  <a:lnTo>
                    <a:pt x="1294" y="169"/>
                  </a:lnTo>
                  <a:lnTo>
                    <a:pt x="1424" y="154"/>
                  </a:lnTo>
                  <a:lnTo>
                    <a:pt x="1551" y="138"/>
                  </a:lnTo>
                  <a:lnTo>
                    <a:pt x="1674" y="125"/>
                  </a:lnTo>
                  <a:lnTo>
                    <a:pt x="1793" y="109"/>
                  </a:lnTo>
                  <a:lnTo>
                    <a:pt x="1908" y="94"/>
                  </a:lnTo>
                  <a:lnTo>
                    <a:pt x="2021" y="79"/>
                  </a:lnTo>
                  <a:lnTo>
                    <a:pt x="2129" y="63"/>
                  </a:lnTo>
                  <a:lnTo>
                    <a:pt x="2234" y="48"/>
                  </a:lnTo>
                  <a:lnTo>
                    <a:pt x="2269" y="42"/>
                  </a:lnTo>
                  <a:lnTo>
                    <a:pt x="2303" y="38"/>
                  </a:lnTo>
                  <a:lnTo>
                    <a:pt x="2336" y="33"/>
                  </a:lnTo>
                  <a:lnTo>
                    <a:pt x="2367" y="27"/>
                  </a:lnTo>
                  <a:lnTo>
                    <a:pt x="2396" y="23"/>
                  </a:lnTo>
                  <a:lnTo>
                    <a:pt x="2422" y="19"/>
                  </a:lnTo>
                  <a:lnTo>
                    <a:pt x="2447" y="15"/>
                  </a:lnTo>
                  <a:lnTo>
                    <a:pt x="2470" y="12"/>
                  </a:lnTo>
                  <a:lnTo>
                    <a:pt x="2493" y="10"/>
                  </a:lnTo>
                  <a:lnTo>
                    <a:pt x="2513" y="8"/>
                  </a:lnTo>
                  <a:lnTo>
                    <a:pt x="2532" y="4"/>
                  </a:lnTo>
                  <a:lnTo>
                    <a:pt x="2549" y="2"/>
                  </a:lnTo>
                  <a:lnTo>
                    <a:pt x="2564" y="2"/>
                  </a:lnTo>
                  <a:lnTo>
                    <a:pt x="2578" y="0"/>
                  </a:lnTo>
                  <a:lnTo>
                    <a:pt x="2589" y="0"/>
                  </a:lnTo>
                  <a:lnTo>
                    <a:pt x="2599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33"/>
            <p:cNvSpPr>
              <a:spLocks/>
            </p:cNvSpPr>
            <p:nvPr/>
          </p:nvSpPr>
          <p:spPr bwMode="auto">
            <a:xfrm>
              <a:off x="4419600" y="1676400"/>
              <a:ext cx="434975" cy="1420813"/>
            </a:xfrm>
            <a:custGeom>
              <a:avLst/>
              <a:gdLst>
                <a:gd name="T0" fmla="*/ 107753 w 549"/>
                <a:gd name="T1" fmla="*/ 1588 h 1789"/>
                <a:gd name="T2" fmla="*/ 159253 w 549"/>
                <a:gd name="T3" fmla="*/ 15090 h 1789"/>
                <a:gd name="T4" fmla="*/ 223430 w 549"/>
                <a:gd name="T5" fmla="*/ 38121 h 1789"/>
                <a:gd name="T6" fmla="*/ 297906 w 549"/>
                <a:gd name="T7" fmla="*/ 71477 h 1789"/>
                <a:gd name="T8" fmla="*/ 357329 w 549"/>
                <a:gd name="T9" fmla="*/ 102451 h 1789"/>
                <a:gd name="T10" fmla="*/ 396944 w 549"/>
                <a:gd name="T11" fmla="*/ 127865 h 1789"/>
                <a:gd name="T12" fmla="*/ 423090 w 549"/>
                <a:gd name="T13" fmla="*/ 154074 h 1789"/>
                <a:gd name="T14" fmla="*/ 433390 w 549"/>
                <a:gd name="T15" fmla="*/ 181870 h 1789"/>
                <a:gd name="T16" fmla="*/ 431806 w 549"/>
                <a:gd name="T17" fmla="*/ 213638 h 1789"/>
                <a:gd name="T18" fmla="*/ 416752 w 549"/>
                <a:gd name="T19" fmla="*/ 251759 h 1789"/>
                <a:gd name="T20" fmla="*/ 396944 w 549"/>
                <a:gd name="T21" fmla="*/ 291469 h 1789"/>
                <a:gd name="T22" fmla="*/ 383475 w 549"/>
                <a:gd name="T23" fmla="*/ 341503 h 1789"/>
                <a:gd name="T24" fmla="*/ 373968 w 549"/>
                <a:gd name="T25" fmla="*/ 407422 h 1789"/>
                <a:gd name="T26" fmla="*/ 370798 w 549"/>
                <a:gd name="T27" fmla="*/ 487635 h 1789"/>
                <a:gd name="T28" fmla="*/ 363668 w 549"/>
                <a:gd name="T29" fmla="*/ 614706 h 1789"/>
                <a:gd name="T30" fmla="*/ 354160 w 549"/>
                <a:gd name="T31" fmla="*/ 737806 h 1789"/>
                <a:gd name="T32" fmla="*/ 345445 w 549"/>
                <a:gd name="T33" fmla="*/ 843434 h 1789"/>
                <a:gd name="T34" fmla="*/ 339106 w 549"/>
                <a:gd name="T35" fmla="*/ 930001 h 1789"/>
                <a:gd name="T36" fmla="*/ 332768 w 549"/>
                <a:gd name="T37" fmla="*/ 999096 h 1789"/>
                <a:gd name="T38" fmla="*/ 328806 w 549"/>
                <a:gd name="T39" fmla="*/ 1047542 h 1789"/>
                <a:gd name="T40" fmla="*/ 325637 w 549"/>
                <a:gd name="T41" fmla="*/ 1079310 h 1789"/>
                <a:gd name="T42" fmla="*/ 324052 w 549"/>
                <a:gd name="T43" fmla="*/ 1093605 h 1789"/>
                <a:gd name="T44" fmla="*/ 319299 w 549"/>
                <a:gd name="T45" fmla="*/ 1145228 h 1789"/>
                <a:gd name="T46" fmla="*/ 302660 w 549"/>
                <a:gd name="T47" fmla="*/ 1226235 h 1789"/>
                <a:gd name="T48" fmla="*/ 259876 w 549"/>
                <a:gd name="T49" fmla="*/ 1342982 h 1789"/>
                <a:gd name="T50" fmla="*/ 240068 w 549"/>
                <a:gd name="T51" fmla="*/ 1377132 h 1789"/>
                <a:gd name="T52" fmla="*/ 213130 w 549"/>
                <a:gd name="T53" fmla="*/ 1400958 h 1789"/>
                <a:gd name="T54" fmla="*/ 180645 w 549"/>
                <a:gd name="T55" fmla="*/ 1416048 h 1789"/>
                <a:gd name="T56" fmla="*/ 144199 w 549"/>
                <a:gd name="T57" fmla="*/ 1420813 h 1789"/>
                <a:gd name="T58" fmla="*/ 127561 w 549"/>
                <a:gd name="T59" fmla="*/ 1415254 h 1789"/>
                <a:gd name="T60" fmla="*/ 110923 w 549"/>
                <a:gd name="T61" fmla="*/ 1395399 h 1789"/>
                <a:gd name="T62" fmla="*/ 94284 w 549"/>
                <a:gd name="T63" fmla="*/ 1362837 h 1789"/>
                <a:gd name="T64" fmla="*/ 80815 w 549"/>
                <a:gd name="T65" fmla="*/ 1319156 h 1789"/>
                <a:gd name="T66" fmla="*/ 54669 w 549"/>
                <a:gd name="T67" fmla="*/ 1169848 h 1789"/>
                <a:gd name="T68" fmla="*/ 45954 w 549"/>
                <a:gd name="T69" fmla="*/ 1030864 h 1789"/>
                <a:gd name="T70" fmla="*/ 49915 w 549"/>
                <a:gd name="T71" fmla="*/ 963357 h 1789"/>
                <a:gd name="T72" fmla="*/ 64177 w 549"/>
                <a:gd name="T73" fmla="*/ 895057 h 1789"/>
                <a:gd name="T74" fmla="*/ 66554 w 549"/>
                <a:gd name="T75" fmla="*/ 850582 h 1789"/>
                <a:gd name="T76" fmla="*/ 68138 w 549"/>
                <a:gd name="T77" fmla="*/ 795782 h 1789"/>
                <a:gd name="T78" fmla="*/ 68138 w 549"/>
                <a:gd name="T79" fmla="*/ 733041 h 1789"/>
                <a:gd name="T80" fmla="*/ 69723 w 549"/>
                <a:gd name="T81" fmla="*/ 661564 h 1789"/>
                <a:gd name="T82" fmla="*/ 66554 w 549"/>
                <a:gd name="T83" fmla="*/ 507490 h 1789"/>
                <a:gd name="T84" fmla="*/ 59423 w 549"/>
                <a:gd name="T85" fmla="*/ 376448 h 1789"/>
                <a:gd name="T86" fmla="*/ 46746 w 549"/>
                <a:gd name="T87" fmla="*/ 266849 h 1789"/>
                <a:gd name="T88" fmla="*/ 28523 w 549"/>
                <a:gd name="T89" fmla="*/ 180282 h 1789"/>
                <a:gd name="T90" fmla="*/ 7923 w 549"/>
                <a:gd name="T91" fmla="*/ 114364 h 1789"/>
                <a:gd name="T92" fmla="*/ 0 w 549"/>
                <a:gd name="T93" fmla="*/ 67506 h 1789"/>
                <a:gd name="T94" fmla="*/ 4754 w 549"/>
                <a:gd name="T95" fmla="*/ 38121 h 1789"/>
                <a:gd name="T96" fmla="*/ 18223 w 549"/>
                <a:gd name="T97" fmla="*/ 16678 h 1789"/>
                <a:gd name="T98" fmla="*/ 41200 w 549"/>
                <a:gd name="T99" fmla="*/ 3177 h 1789"/>
                <a:gd name="T100" fmla="*/ 74477 w 549"/>
                <a:gd name="T101" fmla="*/ 0 h 17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49" h="1789">
                  <a:moveTo>
                    <a:pt x="94" y="0"/>
                  </a:moveTo>
                  <a:lnTo>
                    <a:pt x="107" y="0"/>
                  </a:lnTo>
                  <a:lnTo>
                    <a:pt x="121" y="0"/>
                  </a:lnTo>
                  <a:lnTo>
                    <a:pt x="136" y="2"/>
                  </a:lnTo>
                  <a:lnTo>
                    <a:pt x="152" y="6"/>
                  </a:lnTo>
                  <a:lnTo>
                    <a:pt x="167" y="10"/>
                  </a:lnTo>
                  <a:lnTo>
                    <a:pt x="184" y="14"/>
                  </a:lnTo>
                  <a:lnTo>
                    <a:pt x="201" y="19"/>
                  </a:lnTo>
                  <a:lnTo>
                    <a:pt x="221" y="25"/>
                  </a:lnTo>
                  <a:lnTo>
                    <a:pt x="240" y="33"/>
                  </a:lnTo>
                  <a:lnTo>
                    <a:pt x="261" y="40"/>
                  </a:lnTo>
                  <a:lnTo>
                    <a:pt x="282" y="48"/>
                  </a:lnTo>
                  <a:lnTo>
                    <a:pt x="305" y="58"/>
                  </a:lnTo>
                  <a:lnTo>
                    <a:pt x="328" y="67"/>
                  </a:lnTo>
                  <a:lnTo>
                    <a:pt x="351" y="79"/>
                  </a:lnTo>
                  <a:lnTo>
                    <a:pt x="376" y="90"/>
                  </a:lnTo>
                  <a:lnTo>
                    <a:pt x="403" y="104"/>
                  </a:lnTo>
                  <a:lnTo>
                    <a:pt x="420" y="111"/>
                  </a:lnTo>
                  <a:lnTo>
                    <a:pt x="436" y="119"/>
                  </a:lnTo>
                  <a:lnTo>
                    <a:pt x="451" y="129"/>
                  </a:lnTo>
                  <a:lnTo>
                    <a:pt x="464" y="136"/>
                  </a:lnTo>
                  <a:lnTo>
                    <a:pt x="478" y="144"/>
                  </a:lnTo>
                  <a:lnTo>
                    <a:pt x="489" y="152"/>
                  </a:lnTo>
                  <a:lnTo>
                    <a:pt x="501" y="161"/>
                  </a:lnTo>
                  <a:lnTo>
                    <a:pt x="511" y="169"/>
                  </a:lnTo>
                  <a:lnTo>
                    <a:pt x="520" y="177"/>
                  </a:lnTo>
                  <a:lnTo>
                    <a:pt x="528" y="186"/>
                  </a:lnTo>
                  <a:lnTo>
                    <a:pt x="534" y="194"/>
                  </a:lnTo>
                  <a:lnTo>
                    <a:pt x="539" y="202"/>
                  </a:lnTo>
                  <a:lnTo>
                    <a:pt x="543" y="211"/>
                  </a:lnTo>
                  <a:lnTo>
                    <a:pt x="547" y="221"/>
                  </a:lnTo>
                  <a:lnTo>
                    <a:pt x="547" y="229"/>
                  </a:lnTo>
                  <a:lnTo>
                    <a:pt x="549" y="238"/>
                  </a:lnTo>
                  <a:lnTo>
                    <a:pt x="549" y="248"/>
                  </a:lnTo>
                  <a:lnTo>
                    <a:pt x="547" y="257"/>
                  </a:lnTo>
                  <a:lnTo>
                    <a:pt x="545" y="269"/>
                  </a:lnTo>
                  <a:lnTo>
                    <a:pt x="541" y="279"/>
                  </a:lnTo>
                  <a:lnTo>
                    <a:pt x="537" y="292"/>
                  </a:lnTo>
                  <a:lnTo>
                    <a:pt x="534" y="303"/>
                  </a:lnTo>
                  <a:lnTo>
                    <a:pt x="526" y="317"/>
                  </a:lnTo>
                  <a:lnTo>
                    <a:pt x="520" y="330"/>
                  </a:lnTo>
                  <a:lnTo>
                    <a:pt x="512" y="342"/>
                  </a:lnTo>
                  <a:lnTo>
                    <a:pt x="507" y="353"/>
                  </a:lnTo>
                  <a:lnTo>
                    <a:pt x="501" y="367"/>
                  </a:lnTo>
                  <a:lnTo>
                    <a:pt x="495" y="380"/>
                  </a:lnTo>
                  <a:lnTo>
                    <a:pt x="491" y="396"/>
                  </a:lnTo>
                  <a:lnTo>
                    <a:pt x="488" y="413"/>
                  </a:lnTo>
                  <a:lnTo>
                    <a:pt x="484" y="430"/>
                  </a:lnTo>
                  <a:lnTo>
                    <a:pt x="480" y="449"/>
                  </a:lnTo>
                  <a:lnTo>
                    <a:pt x="478" y="470"/>
                  </a:lnTo>
                  <a:lnTo>
                    <a:pt x="474" y="492"/>
                  </a:lnTo>
                  <a:lnTo>
                    <a:pt x="472" y="513"/>
                  </a:lnTo>
                  <a:lnTo>
                    <a:pt x="470" y="538"/>
                  </a:lnTo>
                  <a:lnTo>
                    <a:pt x="470" y="563"/>
                  </a:lnTo>
                  <a:lnTo>
                    <a:pt x="468" y="588"/>
                  </a:lnTo>
                  <a:lnTo>
                    <a:pt x="468" y="614"/>
                  </a:lnTo>
                  <a:lnTo>
                    <a:pt x="468" y="643"/>
                  </a:lnTo>
                  <a:lnTo>
                    <a:pt x="464" y="687"/>
                  </a:lnTo>
                  <a:lnTo>
                    <a:pt x="461" y="732"/>
                  </a:lnTo>
                  <a:lnTo>
                    <a:pt x="459" y="774"/>
                  </a:lnTo>
                  <a:lnTo>
                    <a:pt x="455" y="816"/>
                  </a:lnTo>
                  <a:lnTo>
                    <a:pt x="453" y="854"/>
                  </a:lnTo>
                  <a:lnTo>
                    <a:pt x="449" y="893"/>
                  </a:lnTo>
                  <a:lnTo>
                    <a:pt x="447" y="929"/>
                  </a:lnTo>
                  <a:lnTo>
                    <a:pt x="443" y="964"/>
                  </a:lnTo>
                  <a:lnTo>
                    <a:pt x="441" y="998"/>
                  </a:lnTo>
                  <a:lnTo>
                    <a:pt x="438" y="1031"/>
                  </a:lnTo>
                  <a:lnTo>
                    <a:pt x="436" y="1062"/>
                  </a:lnTo>
                  <a:lnTo>
                    <a:pt x="434" y="1091"/>
                  </a:lnTo>
                  <a:lnTo>
                    <a:pt x="432" y="1119"/>
                  </a:lnTo>
                  <a:lnTo>
                    <a:pt x="430" y="1146"/>
                  </a:lnTo>
                  <a:lnTo>
                    <a:pt x="428" y="1171"/>
                  </a:lnTo>
                  <a:lnTo>
                    <a:pt x="426" y="1194"/>
                  </a:lnTo>
                  <a:lnTo>
                    <a:pt x="424" y="1217"/>
                  </a:lnTo>
                  <a:lnTo>
                    <a:pt x="422" y="1236"/>
                  </a:lnTo>
                  <a:lnTo>
                    <a:pt x="420" y="1258"/>
                  </a:lnTo>
                  <a:lnTo>
                    <a:pt x="418" y="1275"/>
                  </a:lnTo>
                  <a:lnTo>
                    <a:pt x="416" y="1290"/>
                  </a:lnTo>
                  <a:lnTo>
                    <a:pt x="416" y="1306"/>
                  </a:lnTo>
                  <a:lnTo>
                    <a:pt x="415" y="1319"/>
                  </a:lnTo>
                  <a:lnTo>
                    <a:pt x="413" y="1332"/>
                  </a:lnTo>
                  <a:lnTo>
                    <a:pt x="413" y="1342"/>
                  </a:lnTo>
                  <a:lnTo>
                    <a:pt x="413" y="1352"/>
                  </a:lnTo>
                  <a:lnTo>
                    <a:pt x="411" y="1359"/>
                  </a:lnTo>
                  <a:lnTo>
                    <a:pt x="411" y="1367"/>
                  </a:lnTo>
                  <a:lnTo>
                    <a:pt x="411" y="1371"/>
                  </a:lnTo>
                  <a:lnTo>
                    <a:pt x="409" y="1375"/>
                  </a:lnTo>
                  <a:lnTo>
                    <a:pt x="409" y="1377"/>
                  </a:lnTo>
                  <a:lnTo>
                    <a:pt x="409" y="1378"/>
                  </a:lnTo>
                  <a:lnTo>
                    <a:pt x="407" y="1400"/>
                  </a:lnTo>
                  <a:lnTo>
                    <a:pt x="405" y="1421"/>
                  </a:lnTo>
                  <a:lnTo>
                    <a:pt x="403" y="1442"/>
                  </a:lnTo>
                  <a:lnTo>
                    <a:pt x="399" y="1463"/>
                  </a:lnTo>
                  <a:lnTo>
                    <a:pt x="395" y="1484"/>
                  </a:lnTo>
                  <a:lnTo>
                    <a:pt x="392" y="1503"/>
                  </a:lnTo>
                  <a:lnTo>
                    <a:pt x="382" y="1544"/>
                  </a:lnTo>
                  <a:lnTo>
                    <a:pt x="370" y="1582"/>
                  </a:lnTo>
                  <a:lnTo>
                    <a:pt x="359" y="1618"/>
                  </a:lnTo>
                  <a:lnTo>
                    <a:pt x="344" y="1655"/>
                  </a:lnTo>
                  <a:lnTo>
                    <a:pt x="328" y="1691"/>
                  </a:lnTo>
                  <a:lnTo>
                    <a:pt x="322" y="1703"/>
                  </a:lnTo>
                  <a:lnTo>
                    <a:pt x="317" y="1714"/>
                  </a:lnTo>
                  <a:lnTo>
                    <a:pt x="311" y="1724"/>
                  </a:lnTo>
                  <a:lnTo>
                    <a:pt x="303" y="1734"/>
                  </a:lnTo>
                  <a:lnTo>
                    <a:pt x="296" y="1743"/>
                  </a:lnTo>
                  <a:lnTo>
                    <a:pt x="288" y="1751"/>
                  </a:lnTo>
                  <a:lnTo>
                    <a:pt x="278" y="1759"/>
                  </a:lnTo>
                  <a:lnTo>
                    <a:pt x="269" y="1764"/>
                  </a:lnTo>
                  <a:lnTo>
                    <a:pt x="261" y="1770"/>
                  </a:lnTo>
                  <a:lnTo>
                    <a:pt x="249" y="1776"/>
                  </a:lnTo>
                  <a:lnTo>
                    <a:pt x="240" y="1780"/>
                  </a:lnTo>
                  <a:lnTo>
                    <a:pt x="228" y="1783"/>
                  </a:lnTo>
                  <a:lnTo>
                    <a:pt x="219" y="1785"/>
                  </a:lnTo>
                  <a:lnTo>
                    <a:pt x="207" y="1787"/>
                  </a:lnTo>
                  <a:lnTo>
                    <a:pt x="194" y="1789"/>
                  </a:lnTo>
                  <a:lnTo>
                    <a:pt x="182" y="1789"/>
                  </a:lnTo>
                  <a:lnTo>
                    <a:pt x="177" y="1789"/>
                  </a:lnTo>
                  <a:lnTo>
                    <a:pt x="171" y="1787"/>
                  </a:lnTo>
                  <a:lnTo>
                    <a:pt x="165" y="1783"/>
                  </a:lnTo>
                  <a:lnTo>
                    <a:pt x="161" y="1782"/>
                  </a:lnTo>
                  <a:lnTo>
                    <a:pt x="155" y="1776"/>
                  </a:lnTo>
                  <a:lnTo>
                    <a:pt x="150" y="1770"/>
                  </a:lnTo>
                  <a:lnTo>
                    <a:pt x="144" y="1764"/>
                  </a:lnTo>
                  <a:lnTo>
                    <a:pt x="140" y="1757"/>
                  </a:lnTo>
                  <a:lnTo>
                    <a:pt x="134" y="1749"/>
                  </a:lnTo>
                  <a:lnTo>
                    <a:pt x="129" y="1739"/>
                  </a:lnTo>
                  <a:lnTo>
                    <a:pt x="125" y="1728"/>
                  </a:lnTo>
                  <a:lnTo>
                    <a:pt x="119" y="1716"/>
                  </a:lnTo>
                  <a:lnTo>
                    <a:pt x="115" y="1705"/>
                  </a:lnTo>
                  <a:lnTo>
                    <a:pt x="111" y="1689"/>
                  </a:lnTo>
                  <a:lnTo>
                    <a:pt x="106" y="1676"/>
                  </a:lnTo>
                  <a:lnTo>
                    <a:pt x="102" y="1661"/>
                  </a:lnTo>
                  <a:lnTo>
                    <a:pt x="92" y="1613"/>
                  </a:lnTo>
                  <a:lnTo>
                    <a:pt x="82" y="1565"/>
                  </a:lnTo>
                  <a:lnTo>
                    <a:pt x="75" y="1519"/>
                  </a:lnTo>
                  <a:lnTo>
                    <a:pt x="69" y="1473"/>
                  </a:lnTo>
                  <a:lnTo>
                    <a:pt x="65" y="1426"/>
                  </a:lnTo>
                  <a:lnTo>
                    <a:pt x="61" y="1384"/>
                  </a:lnTo>
                  <a:lnTo>
                    <a:pt x="59" y="1340"/>
                  </a:lnTo>
                  <a:lnTo>
                    <a:pt x="58" y="1298"/>
                  </a:lnTo>
                  <a:lnTo>
                    <a:pt x="58" y="1277"/>
                  </a:lnTo>
                  <a:lnTo>
                    <a:pt x="59" y="1256"/>
                  </a:lnTo>
                  <a:lnTo>
                    <a:pt x="61" y="1234"/>
                  </a:lnTo>
                  <a:lnTo>
                    <a:pt x="63" y="1213"/>
                  </a:lnTo>
                  <a:lnTo>
                    <a:pt x="67" y="1190"/>
                  </a:lnTo>
                  <a:lnTo>
                    <a:pt x="71" y="1169"/>
                  </a:lnTo>
                  <a:lnTo>
                    <a:pt x="75" y="1148"/>
                  </a:lnTo>
                  <a:lnTo>
                    <a:pt x="81" y="1127"/>
                  </a:lnTo>
                  <a:lnTo>
                    <a:pt x="81" y="1114"/>
                  </a:lnTo>
                  <a:lnTo>
                    <a:pt x="82" y="1100"/>
                  </a:lnTo>
                  <a:lnTo>
                    <a:pt x="84" y="1087"/>
                  </a:lnTo>
                  <a:lnTo>
                    <a:pt x="84" y="1071"/>
                  </a:lnTo>
                  <a:lnTo>
                    <a:pt x="84" y="1054"/>
                  </a:lnTo>
                  <a:lnTo>
                    <a:pt x="86" y="1039"/>
                  </a:lnTo>
                  <a:lnTo>
                    <a:pt x="86" y="1021"/>
                  </a:lnTo>
                  <a:lnTo>
                    <a:pt x="86" y="1002"/>
                  </a:lnTo>
                  <a:lnTo>
                    <a:pt x="86" y="985"/>
                  </a:lnTo>
                  <a:lnTo>
                    <a:pt x="86" y="964"/>
                  </a:lnTo>
                  <a:lnTo>
                    <a:pt x="86" y="945"/>
                  </a:lnTo>
                  <a:lnTo>
                    <a:pt x="86" y="923"/>
                  </a:lnTo>
                  <a:lnTo>
                    <a:pt x="86" y="902"/>
                  </a:lnTo>
                  <a:lnTo>
                    <a:pt x="88" y="879"/>
                  </a:lnTo>
                  <a:lnTo>
                    <a:pt x="88" y="856"/>
                  </a:lnTo>
                  <a:lnTo>
                    <a:pt x="88" y="833"/>
                  </a:lnTo>
                  <a:lnTo>
                    <a:pt x="86" y="781"/>
                  </a:lnTo>
                  <a:lnTo>
                    <a:pt x="86" y="733"/>
                  </a:lnTo>
                  <a:lnTo>
                    <a:pt x="86" y="685"/>
                  </a:lnTo>
                  <a:lnTo>
                    <a:pt x="84" y="639"/>
                  </a:lnTo>
                  <a:lnTo>
                    <a:pt x="82" y="595"/>
                  </a:lnTo>
                  <a:lnTo>
                    <a:pt x="81" y="553"/>
                  </a:lnTo>
                  <a:lnTo>
                    <a:pt x="79" y="513"/>
                  </a:lnTo>
                  <a:lnTo>
                    <a:pt x="75" y="474"/>
                  </a:lnTo>
                  <a:lnTo>
                    <a:pt x="71" y="438"/>
                  </a:lnTo>
                  <a:lnTo>
                    <a:pt x="67" y="401"/>
                  </a:lnTo>
                  <a:lnTo>
                    <a:pt x="63" y="369"/>
                  </a:lnTo>
                  <a:lnTo>
                    <a:pt x="59" y="336"/>
                  </a:lnTo>
                  <a:lnTo>
                    <a:pt x="54" y="305"/>
                  </a:lnTo>
                  <a:lnTo>
                    <a:pt x="48" y="279"/>
                  </a:lnTo>
                  <a:lnTo>
                    <a:pt x="42" y="252"/>
                  </a:lnTo>
                  <a:lnTo>
                    <a:pt x="36" y="227"/>
                  </a:lnTo>
                  <a:lnTo>
                    <a:pt x="29" y="204"/>
                  </a:lnTo>
                  <a:lnTo>
                    <a:pt x="21" y="183"/>
                  </a:lnTo>
                  <a:lnTo>
                    <a:pt x="15" y="161"/>
                  </a:lnTo>
                  <a:lnTo>
                    <a:pt x="10" y="144"/>
                  </a:lnTo>
                  <a:lnTo>
                    <a:pt x="6" y="127"/>
                  </a:lnTo>
                  <a:lnTo>
                    <a:pt x="2" y="111"/>
                  </a:lnTo>
                  <a:lnTo>
                    <a:pt x="0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0" y="65"/>
                  </a:lnTo>
                  <a:lnTo>
                    <a:pt x="2" y="56"/>
                  </a:lnTo>
                  <a:lnTo>
                    <a:pt x="6" y="48"/>
                  </a:lnTo>
                  <a:lnTo>
                    <a:pt x="8" y="40"/>
                  </a:lnTo>
                  <a:lnTo>
                    <a:pt x="11" y="33"/>
                  </a:lnTo>
                  <a:lnTo>
                    <a:pt x="17" y="27"/>
                  </a:lnTo>
                  <a:lnTo>
                    <a:pt x="23" y="21"/>
                  </a:lnTo>
                  <a:lnTo>
                    <a:pt x="29" y="16"/>
                  </a:lnTo>
                  <a:lnTo>
                    <a:pt x="36" y="12"/>
                  </a:lnTo>
                  <a:lnTo>
                    <a:pt x="44" y="8"/>
                  </a:lnTo>
                  <a:lnTo>
                    <a:pt x="52" y="4"/>
                  </a:lnTo>
                  <a:lnTo>
                    <a:pt x="61" y="2"/>
                  </a:lnTo>
                  <a:lnTo>
                    <a:pt x="71" y="0"/>
                  </a:lnTo>
                  <a:lnTo>
                    <a:pt x="82" y="0"/>
                  </a:lnTo>
                  <a:lnTo>
                    <a:pt x="94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0"/>
            <a:ext cx="3200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：楠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喃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諵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9218" name="Picture 2" descr="C:\Users\Meishing\Dropbox\meizhouhuayu\pics\南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3124200"/>
            <a:ext cx="4638675" cy="1000125"/>
          </a:xfrm>
          <a:prstGeom prst="rect">
            <a:avLst/>
          </a:prstGeom>
          <a:noFill/>
        </p:spPr>
      </p:pic>
      <p:pic>
        <p:nvPicPr>
          <p:cNvPr id="9219" name="Picture 3" descr="C:\Users\Meishing\Dropbox\meizhouhuayu\pics\南-文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114800"/>
            <a:ext cx="5334000" cy="504825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5334000" y="1066800"/>
            <a:ext cx="13716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南面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91400" y="1066800"/>
            <a:ext cx="13716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南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风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00800" y="1981200"/>
            <a:ext cx="13716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南下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26" name="Picture 3" descr="C:\Users\Meishing\Desktop\meizhou pics\33-6.png"/>
          <p:cNvPicPr>
            <a:picLocks noChangeAspect="1" noChangeArrowheads="1"/>
          </p:cNvPicPr>
          <p:nvPr/>
        </p:nvPicPr>
        <p:blipFill>
          <a:blip r:embed="rId8" cstate="print">
            <a:lum bright="-10000" contrast="40000"/>
          </a:blip>
          <a:srcRect l="44735" r="42705"/>
          <a:stretch>
            <a:fillRect/>
          </a:stretch>
        </p:blipFill>
        <p:spPr bwMode="auto">
          <a:xfrm>
            <a:off x="609600" y="1447800"/>
            <a:ext cx="1143000" cy="1066800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4123764"/>
      </p:ext>
    </p:extLst>
  </p:cSld>
  <p:clrMapOvr>
    <a:masterClrMapping/>
  </p:clrMapOvr>
  <p:transition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590800" y="609600"/>
            <a:ext cx="1665287" cy="842962"/>
            <a:chOff x="3089275" y="1727200"/>
            <a:chExt cx="3265487" cy="1604962"/>
          </a:xfrm>
        </p:grpSpPr>
        <p:sp>
          <p:nvSpPr>
            <p:cNvPr id="13" name="Freeform 24"/>
            <p:cNvSpPr>
              <a:spLocks/>
            </p:cNvSpPr>
            <p:nvPr/>
          </p:nvSpPr>
          <p:spPr bwMode="auto">
            <a:xfrm>
              <a:off x="3089275" y="2286000"/>
              <a:ext cx="3265487" cy="581025"/>
            </a:xfrm>
            <a:custGeom>
              <a:avLst/>
              <a:gdLst>
                <a:gd name="T0" fmla="*/ 2889432 w 4116"/>
                <a:gd name="T1" fmla="*/ 1588 h 732"/>
                <a:gd name="T2" fmla="*/ 2922754 w 4116"/>
                <a:gd name="T3" fmla="*/ 11113 h 732"/>
                <a:gd name="T4" fmla="*/ 2974322 w 4116"/>
                <a:gd name="T5" fmla="*/ 27781 h 732"/>
                <a:gd name="T6" fmla="*/ 3043345 w 4116"/>
                <a:gd name="T7" fmla="*/ 52388 h 732"/>
                <a:gd name="T8" fmla="*/ 3099674 w 4116"/>
                <a:gd name="T9" fmla="*/ 82550 h 732"/>
                <a:gd name="T10" fmla="*/ 3141722 w 4116"/>
                <a:gd name="T11" fmla="*/ 111125 h 732"/>
                <a:gd name="T12" fmla="*/ 3178217 w 4116"/>
                <a:gd name="T13" fmla="*/ 138906 h 732"/>
                <a:gd name="T14" fmla="*/ 3209158 w 4116"/>
                <a:gd name="T15" fmla="*/ 163513 h 732"/>
                <a:gd name="T16" fmla="*/ 3232166 w 4116"/>
                <a:gd name="T17" fmla="*/ 184944 h 732"/>
                <a:gd name="T18" fmla="*/ 3250413 w 4116"/>
                <a:gd name="T19" fmla="*/ 205581 h 732"/>
                <a:gd name="T20" fmla="*/ 3260727 w 4116"/>
                <a:gd name="T21" fmla="*/ 223044 h 732"/>
                <a:gd name="T22" fmla="*/ 3265487 w 4116"/>
                <a:gd name="T23" fmla="*/ 239713 h 732"/>
                <a:gd name="T24" fmla="*/ 3255967 w 4116"/>
                <a:gd name="T25" fmla="*/ 265113 h 732"/>
                <a:gd name="T26" fmla="*/ 3224232 w 4116"/>
                <a:gd name="T27" fmla="*/ 288131 h 732"/>
                <a:gd name="T28" fmla="*/ 3172663 w 4116"/>
                <a:gd name="T29" fmla="*/ 303213 h 732"/>
                <a:gd name="T30" fmla="*/ 3099674 w 4116"/>
                <a:gd name="T31" fmla="*/ 311150 h 732"/>
                <a:gd name="T32" fmla="*/ 2846591 w 4116"/>
                <a:gd name="T33" fmla="*/ 319881 h 732"/>
                <a:gd name="T34" fmla="*/ 2520518 w 4116"/>
                <a:gd name="T35" fmla="*/ 337344 h 732"/>
                <a:gd name="T36" fmla="*/ 2172231 w 4116"/>
                <a:gd name="T37" fmla="*/ 361156 h 732"/>
                <a:gd name="T38" fmla="*/ 1804904 w 4116"/>
                <a:gd name="T39" fmla="*/ 392113 h 732"/>
                <a:gd name="T40" fmla="*/ 1536746 w 4116"/>
                <a:gd name="T41" fmla="*/ 419100 h 732"/>
                <a:gd name="T42" fmla="*/ 1276523 w 4116"/>
                <a:gd name="T43" fmla="*/ 450056 h 732"/>
                <a:gd name="T44" fmla="*/ 980598 w 4116"/>
                <a:gd name="T45" fmla="*/ 490538 h 732"/>
                <a:gd name="T46" fmla="*/ 650559 w 4116"/>
                <a:gd name="T47" fmla="*/ 541338 h 732"/>
                <a:gd name="T48" fmla="*/ 514893 w 4116"/>
                <a:gd name="T49" fmla="*/ 562769 h 732"/>
                <a:gd name="T50" fmla="*/ 463325 w 4116"/>
                <a:gd name="T51" fmla="*/ 571500 h 732"/>
                <a:gd name="T52" fmla="*/ 423656 w 4116"/>
                <a:gd name="T53" fmla="*/ 577850 h 732"/>
                <a:gd name="T54" fmla="*/ 395889 w 4116"/>
                <a:gd name="T55" fmla="*/ 579438 h 732"/>
                <a:gd name="T56" fmla="*/ 344320 w 4116"/>
                <a:gd name="T57" fmla="*/ 577850 h 732"/>
                <a:gd name="T58" fmla="*/ 283231 w 4116"/>
                <a:gd name="T59" fmla="*/ 568325 h 732"/>
                <a:gd name="T60" fmla="*/ 222142 w 4116"/>
                <a:gd name="T61" fmla="*/ 550069 h 732"/>
                <a:gd name="T62" fmla="*/ 161846 w 4116"/>
                <a:gd name="T63" fmla="*/ 524669 h 732"/>
                <a:gd name="T64" fmla="*/ 97584 w 4116"/>
                <a:gd name="T65" fmla="*/ 493713 h 732"/>
                <a:gd name="T66" fmla="*/ 47602 w 4116"/>
                <a:gd name="T67" fmla="*/ 466725 h 732"/>
                <a:gd name="T68" fmla="*/ 15074 w 4116"/>
                <a:gd name="T69" fmla="*/ 438944 h 732"/>
                <a:gd name="T70" fmla="*/ 0 w 4116"/>
                <a:gd name="T71" fmla="*/ 412750 h 732"/>
                <a:gd name="T72" fmla="*/ 3173 w 4116"/>
                <a:gd name="T73" fmla="*/ 397669 h 732"/>
                <a:gd name="T74" fmla="*/ 19834 w 4116"/>
                <a:gd name="T75" fmla="*/ 385763 h 732"/>
                <a:gd name="T76" fmla="*/ 50775 w 4116"/>
                <a:gd name="T77" fmla="*/ 372269 h 732"/>
                <a:gd name="T78" fmla="*/ 92824 w 4116"/>
                <a:gd name="T79" fmla="*/ 359569 h 732"/>
                <a:gd name="T80" fmla="*/ 627551 w 4116"/>
                <a:gd name="T81" fmla="*/ 299244 h 732"/>
                <a:gd name="T82" fmla="*/ 1265416 w 4116"/>
                <a:gd name="T83" fmla="*/ 223044 h 732"/>
                <a:gd name="T84" fmla="*/ 1838225 w 4116"/>
                <a:gd name="T85" fmla="*/ 149225 h 732"/>
                <a:gd name="T86" fmla="*/ 2346771 w 4116"/>
                <a:gd name="T87" fmla="*/ 77788 h 732"/>
                <a:gd name="T88" fmla="*/ 2523691 w 4116"/>
                <a:gd name="T89" fmla="*/ 49213 h 732"/>
                <a:gd name="T90" fmla="*/ 2595094 w 4116"/>
                <a:gd name="T91" fmla="*/ 36513 h 732"/>
                <a:gd name="T92" fmla="*/ 2660943 w 4116"/>
                <a:gd name="T93" fmla="*/ 26194 h 732"/>
                <a:gd name="T94" fmla="*/ 2717272 w 4116"/>
                <a:gd name="T95" fmla="*/ 16669 h 732"/>
                <a:gd name="T96" fmla="*/ 2767254 w 4116"/>
                <a:gd name="T97" fmla="*/ 9525 h 732"/>
                <a:gd name="T98" fmla="*/ 2808509 w 4116"/>
                <a:gd name="T99" fmla="*/ 4763 h 732"/>
                <a:gd name="T100" fmla="*/ 2843417 w 4116"/>
                <a:gd name="T101" fmla="*/ 1588 h 732"/>
                <a:gd name="T102" fmla="*/ 2869598 w 4116"/>
                <a:gd name="T103" fmla="*/ 0 h 7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116" h="732">
                  <a:moveTo>
                    <a:pt x="3624" y="0"/>
                  </a:moveTo>
                  <a:lnTo>
                    <a:pt x="3628" y="0"/>
                  </a:lnTo>
                  <a:lnTo>
                    <a:pt x="3634" y="2"/>
                  </a:lnTo>
                  <a:lnTo>
                    <a:pt x="3642" y="2"/>
                  </a:lnTo>
                  <a:lnTo>
                    <a:pt x="3649" y="4"/>
                  </a:lnTo>
                  <a:lnTo>
                    <a:pt x="3661" y="8"/>
                  </a:lnTo>
                  <a:lnTo>
                    <a:pt x="3672" y="10"/>
                  </a:lnTo>
                  <a:lnTo>
                    <a:pt x="3684" y="14"/>
                  </a:lnTo>
                  <a:lnTo>
                    <a:pt x="3699" y="19"/>
                  </a:lnTo>
                  <a:lnTo>
                    <a:pt x="3715" y="23"/>
                  </a:lnTo>
                  <a:lnTo>
                    <a:pt x="3732" y="29"/>
                  </a:lnTo>
                  <a:lnTo>
                    <a:pt x="3749" y="35"/>
                  </a:lnTo>
                  <a:lnTo>
                    <a:pt x="3770" y="42"/>
                  </a:lnTo>
                  <a:lnTo>
                    <a:pt x="3790" y="50"/>
                  </a:lnTo>
                  <a:lnTo>
                    <a:pt x="3813" y="58"/>
                  </a:lnTo>
                  <a:lnTo>
                    <a:pt x="3836" y="66"/>
                  </a:lnTo>
                  <a:lnTo>
                    <a:pt x="3861" y="75"/>
                  </a:lnTo>
                  <a:lnTo>
                    <a:pt x="3876" y="85"/>
                  </a:lnTo>
                  <a:lnTo>
                    <a:pt x="3891" y="94"/>
                  </a:lnTo>
                  <a:lnTo>
                    <a:pt x="3907" y="104"/>
                  </a:lnTo>
                  <a:lnTo>
                    <a:pt x="3920" y="114"/>
                  </a:lnTo>
                  <a:lnTo>
                    <a:pt x="3933" y="123"/>
                  </a:lnTo>
                  <a:lnTo>
                    <a:pt x="3947" y="133"/>
                  </a:lnTo>
                  <a:lnTo>
                    <a:pt x="3960" y="140"/>
                  </a:lnTo>
                  <a:lnTo>
                    <a:pt x="3972" y="150"/>
                  </a:lnTo>
                  <a:lnTo>
                    <a:pt x="3983" y="158"/>
                  </a:lnTo>
                  <a:lnTo>
                    <a:pt x="3995" y="167"/>
                  </a:lnTo>
                  <a:lnTo>
                    <a:pt x="4006" y="175"/>
                  </a:lnTo>
                  <a:lnTo>
                    <a:pt x="4016" y="183"/>
                  </a:lnTo>
                  <a:lnTo>
                    <a:pt x="4026" y="190"/>
                  </a:lnTo>
                  <a:lnTo>
                    <a:pt x="4035" y="198"/>
                  </a:lnTo>
                  <a:lnTo>
                    <a:pt x="4045" y="206"/>
                  </a:lnTo>
                  <a:lnTo>
                    <a:pt x="4053" y="213"/>
                  </a:lnTo>
                  <a:lnTo>
                    <a:pt x="4060" y="219"/>
                  </a:lnTo>
                  <a:lnTo>
                    <a:pt x="4068" y="227"/>
                  </a:lnTo>
                  <a:lnTo>
                    <a:pt x="4074" y="233"/>
                  </a:lnTo>
                  <a:lnTo>
                    <a:pt x="4079" y="240"/>
                  </a:lnTo>
                  <a:lnTo>
                    <a:pt x="4085" y="246"/>
                  </a:lnTo>
                  <a:lnTo>
                    <a:pt x="4091" y="252"/>
                  </a:lnTo>
                  <a:lnTo>
                    <a:pt x="4097" y="259"/>
                  </a:lnTo>
                  <a:lnTo>
                    <a:pt x="4100" y="265"/>
                  </a:lnTo>
                  <a:lnTo>
                    <a:pt x="4104" y="271"/>
                  </a:lnTo>
                  <a:lnTo>
                    <a:pt x="4106" y="277"/>
                  </a:lnTo>
                  <a:lnTo>
                    <a:pt x="4110" y="281"/>
                  </a:lnTo>
                  <a:lnTo>
                    <a:pt x="4112" y="286"/>
                  </a:lnTo>
                  <a:lnTo>
                    <a:pt x="4114" y="292"/>
                  </a:lnTo>
                  <a:lnTo>
                    <a:pt x="4116" y="298"/>
                  </a:lnTo>
                  <a:lnTo>
                    <a:pt x="4116" y="302"/>
                  </a:lnTo>
                  <a:lnTo>
                    <a:pt x="4116" y="307"/>
                  </a:lnTo>
                  <a:lnTo>
                    <a:pt x="4114" y="317"/>
                  </a:lnTo>
                  <a:lnTo>
                    <a:pt x="4110" y="327"/>
                  </a:lnTo>
                  <a:lnTo>
                    <a:pt x="4104" y="334"/>
                  </a:lnTo>
                  <a:lnTo>
                    <a:pt x="4097" y="342"/>
                  </a:lnTo>
                  <a:lnTo>
                    <a:pt x="4087" y="350"/>
                  </a:lnTo>
                  <a:lnTo>
                    <a:pt x="4077" y="357"/>
                  </a:lnTo>
                  <a:lnTo>
                    <a:pt x="4064" y="363"/>
                  </a:lnTo>
                  <a:lnTo>
                    <a:pt x="4051" y="369"/>
                  </a:lnTo>
                  <a:lnTo>
                    <a:pt x="4035" y="375"/>
                  </a:lnTo>
                  <a:lnTo>
                    <a:pt x="4018" y="378"/>
                  </a:lnTo>
                  <a:lnTo>
                    <a:pt x="3999" y="382"/>
                  </a:lnTo>
                  <a:lnTo>
                    <a:pt x="3978" y="386"/>
                  </a:lnTo>
                  <a:lnTo>
                    <a:pt x="3955" y="388"/>
                  </a:lnTo>
                  <a:lnTo>
                    <a:pt x="3932" y="390"/>
                  </a:lnTo>
                  <a:lnTo>
                    <a:pt x="3907" y="392"/>
                  </a:lnTo>
                  <a:lnTo>
                    <a:pt x="3880" y="394"/>
                  </a:lnTo>
                  <a:lnTo>
                    <a:pt x="3784" y="396"/>
                  </a:lnTo>
                  <a:lnTo>
                    <a:pt x="3686" y="400"/>
                  </a:lnTo>
                  <a:lnTo>
                    <a:pt x="3588" y="403"/>
                  </a:lnTo>
                  <a:lnTo>
                    <a:pt x="3488" y="407"/>
                  </a:lnTo>
                  <a:lnTo>
                    <a:pt x="3384" y="413"/>
                  </a:lnTo>
                  <a:lnTo>
                    <a:pt x="3281" y="419"/>
                  </a:lnTo>
                  <a:lnTo>
                    <a:pt x="3177" y="425"/>
                  </a:lnTo>
                  <a:lnTo>
                    <a:pt x="3070" y="430"/>
                  </a:lnTo>
                  <a:lnTo>
                    <a:pt x="2960" y="438"/>
                  </a:lnTo>
                  <a:lnTo>
                    <a:pt x="2851" y="446"/>
                  </a:lnTo>
                  <a:lnTo>
                    <a:pt x="2738" y="455"/>
                  </a:lnTo>
                  <a:lnTo>
                    <a:pt x="2624" y="463"/>
                  </a:lnTo>
                  <a:lnTo>
                    <a:pt x="2509" y="472"/>
                  </a:lnTo>
                  <a:lnTo>
                    <a:pt x="2392" y="484"/>
                  </a:lnTo>
                  <a:lnTo>
                    <a:pt x="2275" y="494"/>
                  </a:lnTo>
                  <a:lnTo>
                    <a:pt x="2154" y="507"/>
                  </a:lnTo>
                  <a:lnTo>
                    <a:pt x="2085" y="513"/>
                  </a:lnTo>
                  <a:lnTo>
                    <a:pt x="2012" y="520"/>
                  </a:lnTo>
                  <a:lnTo>
                    <a:pt x="1937" y="528"/>
                  </a:lnTo>
                  <a:lnTo>
                    <a:pt x="1858" y="536"/>
                  </a:lnTo>
                  <a:lnTo>
                    <a:pt x="1778" y="545"/>
                  </a:lnTo>
                  <a:lnTo>
                    <a:pt x="1695" y="557"/>
                  </a:lnTo>
                  <a:lnTo>
                    <a:pt x="1609" y="567"/>
                  </a:lnTo>
                  <a:lnTo>
                    <a:pt x="1521" y="578"/>
                  </a:lnTo>
                  <a:lnTo>
                    <a:pt x="1428" y="592"/>
                  </a:lnTo>
                  <a:lnTo>
                    <a:pt x="1334" y="605"/>
                  </a:lnTo>
                  <a:lnTo>
                    <a:pt x="1236" y="618"/>
                  </a:lnTo>
                  <a:lnTo>
                    <a:pt x="1137" y="634"/>
                  </a:lnTo>
                  <a:lnTo>
                    <a:pt x="1035" y="649"/>
                  </a:lnTo>
                  <a:lnTo>
                    <a:pt x="929" y="664"/>
                  </a:lnTo>
                  <a:lnTo>
                    <a:pt x="820" y="682"/>
                  </a:lnTo>
                  <a:lnTo>
                    <a:pt x="710" y="699"/>
                  </a:lnTo>
                  <a:lnTo>
                    <a:pt x="689" y="703"/>
                  </a:lnTo>
                  <a:lnTo>
                    <a:pt x="668" y="707"/>
                  </a:lnTo>
                  <a:lnTo>
                    <a:pt x="649" y="709"/>
                  </a:lnTo>
                  <a:lnTo>
                    <a:pt x="632" y="712"/>
                  </a:lnTo>
                  <a:lnTo>
                    <a:pt x="614" y="714"/>
                  </a:lnTo>
                  <a:lnTo>
                    <a:pt x="599" y="718"/>
                  </a:lnTo>
                  <a:lnTo>
                    <a:pt x="584" y="720"/>
                  </a:lnTo>
                  <a:lnTo>
                    <a:pt x="570" y="722"/>
                  </a:lnTo>
                  <a:lnTo>
                    <a:pt x="557" y="724"/>
                  </a:lnTo>
                  <a:lnTo>
                    <a:pt x="545" y="726"/>
                  </a:lnTo>
                  <a:lnTo>
                    <a:pt x="534" y="728"/>
                  </a:lnTo>
                  <a:lnTo>
                    <a:pt x="524" y="728"/>
                  </a:lnTo>
                  <a:lnTo>
                    <a:pt x="515" y="730"/>
                  </a:lnTo>
                  <a:lnTo>
                    <a:pt x="505" y="730"/>
                  </a:lnTo>
                  <a:lnTo>
                    <a:pt x="499" y="730"/>
                  </a:lnTo>
                  <a:lnTo>
                    <a:pt x="492" y="732"/>
                  </a:lnTo>
                  <a:lnTo>
                    <a:pt x="472" y="730"/>
                  </a:lnTo>
                  <a:lnTo>
                    <a:pt x="453" y="730"/>
                  </a:lnTo>
                  <a:lnTo>
                    <a:pt x="434" y="728"/>
                  </a:lnTo>
                  <a:lnTo>
                    <a:pt x="415" y="726"/>
                  </a:lnTo>
                  <a:lnTo>
                    <a:pt x="396" y="724"/>
                  </a:lnTo>
                  <a:lnTo>
                    <a:pt x="376" y="720"/>
                  </a:lnTo>
                  <a:lnTo>
                    <a:pt x="357" y="716"/>
                  </a:lnTo>
                  <a:lnTo>
                    <a:pt x="338" y="712"/>
                  </a:lnTo>
                  <a:lnTo>
                    <a:pt x="319" y="707"/>
                  </a:lnTo>
                  <a:lnTo>
                    <a:pt x="300" y="701"/>
                  </a:lnTo>
                  <a:lnTo>
                    <a:pt x="280" y="693"/>
                  </a:lnTo>
                  <a:lnTo>
                    <a:pt x="261" y="686"/>
                  </a:lnTo>
                  <a:lnTo>
                    <a:pt x="242" y="678"/>
                  </a:lnTo>
                  <a:lnTo>
                    <a:pt x="223" y="670"/>
                  </a:lnTo>
                  <a:lnTo>
                    <a:pt x="204" y="661"/>
                  </a:lnTo>
                  <a:lnTo>
                    <a:pt x="186" y="649"/>
                  </a:lnTo>
                  <a:lnTo>
                    <a:pt x="163" y="640"/>
                  </a:lnTo>
                  <a:lnTo>
                    <a:pt x="142" y="632"/>
                  </a:lnTo>
                  <a:lnTo>
                    <a:pt x="123" y="622"/>
                  </a:lnTo>
                  <a:lnTo>
                    <a:pt x="106" y="613"/>
                  </a:lnTo>
                  <a:lnTo>
                    <a:pt x="88" y="605"/>
                  </a:lnTo>
                  <a:lnTo>
                    <a:pt x="73" y="595"/>
                  </a:lnTo>
                  <a:lnTo>
                    <a:pt x="60" y="588"/>
                  </a:lnTo>
                  <a:lnTo>
                    <a:pt x="48" y="578"/>
                  </a:lnTo>
                  <a:lnTo>
                    <a:pt x="37" y="570"/>
                  </a:lnTo>
                  <a:lnTo>
                    <a:pt x="27" y="561"/>
                  </a:lnTo>
                  <a:lnTo>
                    <a:pt x="19" y="553"/>
                  </a:lnTo>
                  <a:lnTo>
                    <a:pt x="12" y="545"/>
                  </a:lnTo>
                  <a:lnTo>
                    <a:pt x="8" y="538"/>
                  </a:lnTo>
                  <a:lnTo>
                    <a:pt x="4" y="528"/>
                  </a:lnTo>
                  <a:lnTo>
                    <a:pt x="0" y="520"/>
                  </a:lnTo>
                  <a:lnTo>
                    <a:pt x="0" y="513"/>
                  </a:lnTo>
                  <a:lnTo>
                    <a:pt x="0" y="509"/>
                  </a:lnTo>
                  <a:lnTo>
                    <a:pt x="2" y="505"/>
                  </a:lnTo>
                  <a:lnTo>
                    <a:pt x="4" y="501"/>
                  </a:lnTo>
                  <a:lnTo>
                    <a:pt x="8" y="497"/>
                  </a:lnTo>
                  <a:lnTo>
                    <a:pt x="14" y="494"/>
                  </a:lnTo>
                  <a:lnTo>
                    <a:pt x="19" y="490"/>
                  </a:lnTo>
                  <a:lnTo>
                    <a:pt x="25" y="486"/>
                  </a:lnTo>
                  <a:lnTo>
                    <a:pt x="33" y="482"/>
                  </a:lnTo>
                  <a:lnTo>
                    <a:pt x="42" y="476"/>
                  </a:lnTo>
                  <a:lnTo>
                    <a:pt x="52" y="472"/>
                  </a:lnTo>
                  <a:lnTo>
                    <a:pt x="64" y="469"/>
                  </a:lnTo>
                  <a:lnTo>
                    <a:pt x="75" y="465"/>
                  </a:lnTo>
                  <a:lnTo>
                    <a:pt x="88" y="461"/>
                  </a:lnTo>
                  <a:lnTo>
                    <a:pt x="102" y="457"/>
                  </a:lnTo>
                  <a:lnTo>
                    <a:pt x="117" y="453"/>
                  </a:lnTo>
                  <a:lnTo>
                    <a:pt x="135" y="449"/>
                  </a:lnTo>
                  <a:lnTo>
                    <a:pt x="357" y="425"/>
                  </a:lnTo>
                  <a:lnTo>
                    <a:pt x="576" y="400"/>
                  </a:lnTo>
                  <a:lnTo>
                    <a:pt x="791" y="377"/>
                  </a:lnTo>
                  <a:lnTo>
                    <a:pt x="1000" y="352"/>
                  </a:lnTo>
                  <a:lnTo>
                    <a:pt x="1204" y="329"/>
                  </a:lnTo>
                  <a:lnTo>
                    <a:pt x="1401" y="304"/>
                  </a:lnTo>
                  <a:lnTo>
                    <a:pt x="1595" y="281"/>
                  </a:lnTo>
                  <a:lnTo>
                    <a:pt x="1784" y="257"/>
                  </a:lnTo>
                  <a:lnTo>
                    <a:pt x="1966" y="234"/>
                  </a:lnTo>
                  <a:lnTo>
                    <a:pt x="2144" y="211"/>
                  </a:lnTo>
                  <a:lnTo>
                    <a:pt x="2317" y="188"/>
                  </a:lnTo>
                  <a:lnTo>
                    <a:pt x="2486" y="165"/>
                  </a:lnTo>
                  <a:lnTo>
                    <a:pt x="2649" y="142"/>
                  </a:lnTo>
                  <a:lnTo>
                    <a:pt x="2807" y="121"/>
                  </a:lnTo>
                  <a:lnTo>
                    <a:pt x="2958" y="98"/>
                  </a:lnTo>
                  <a:lnTo>
                    <a:pt x="3106" y="75"/>
                  </a:lnTo>
                  <a:lnTo>
                    <a:pt x="3131" y="71"/>
                  </a:lnTo>
                  <a:lnTo>
                    <a:pt x="3156" y="66"/>
                  </a:lnTo>
                  <a:lnTo>
                    <a:pt x="3181" y="62"/>
                  </a:lnTo>
                  <a:lnTo>
                    <a:pt x="3204" y="58"/>
                  </a:lnTo>
                  <a:lnTo>
                    <a:pt x="3227" y="54"/>
                  </a:lnTo>
                  <a:lnTo>
                    <a:pt x="3250" y="50"/>
                  </a:lnTo>
                  <a:lnTo>
                    <a:pt x="3271" y="46"/>
                  </a:lnTo>
                  <a:lnTo>
                    <a:pt x="3292" y="42"/>
                  </a:lnTo>
                  <a:lnTo>
                    <a:pt x="3313" y="39"/>
                  </a:lnTo>
                  <a:lnTo>
                    <a:pt x="3335" y="35"/>
                  </a:lnTo>
                  <a:lnTo>
                    <a:pt x="3354" y="33"/>
                  </a:lnTo>
                  <a:lnTo>
                    <a:pt x="3373" y="29"/>
                  </a:lnTo>
                  <a:lnTo>
                    <a:pt x="3390" y="27"/>
                  </a:lnTo>
                  <a:lnTo>
                    <a:pt x="3408" y="23"/>
                  </a:lnTo>
                  <a:lnTo>
                    <a:pt x="3425" y="21"/>
                  </a:lnTo>
                  <a:lnTo>
                    <a:pt x="3442" y="19"/>
                  </a:lnTo>
                  <a:lnTo>
                    <a:pt x="3457" y="16"/>
                  </a:lnTo>
                  <a:lnTo>
                    <a:pt x="3473" y="14"/>
                  </a:lnTo>
                  <a:lnTo>
                    <a:pt x="3488" y="12"/>
                  </a:lnTo>
                  <a:lnTo>
                    <a:pt x="3502" y="10"/>
                  </a:lnTo>
                  <a:lnTo>
                    <a:pt x="3515" y="10"/>
                  </a:lnTo>
                  <a:lnTo>
                    <a:pt x="3528" y="8"/>
                  </a:lnTo>
                  <a:lnTo>
                    <a:pt x="3540" y="6"/>
                  </a:lnTo>
                  <a:lnTo>
                    <a:pt x="3551" y="4"/>
                  </a:lnTo>
                  <a:lnTo>
                    <a:pt x="3563" y="4"/>
                  </a:lnTo>
                  <a:lnTo>
                    <a:pt x="3573" y="2"/>
                  </a:lnTo>
                  <a:lnTo>
                    <a:pt x="3584" y="2"/>
                  </a:lnTo>
                  <a:lnTo>
                    <a:pt x="3592" y="2"/>
                  </a:lnTo>
                  <a:lnTo>
                    <a:pt x="3601" y="0"/>
                  </a:lnTo>
                  <a:lnTo>
                    <a:pt x="3609" y="0"/>
                  </a:lnTo>
                  <a:lnTo>
                    <a:pt x="3617" y="0"/>
                  </a:lnTo>
                  <a:lnTo>
                    <a:pt x="3624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auto">
            <a:xfrm>
              <a:off x="4454525" y="1727200"/>
              <a:ext cx="627062" cy="1604962"/>
            </a:xfrm>
            <a:custGeom>
              <a:avLst/>
              <a:gdLst>
                <a:gd name="T0" fmla="*/ 221969 w 791"/>
                <a:gd name="T1" fmla="*/ 3177 h 2021"/>
                <a:gd name="T2" fmla="*/ 284596 w 791"/>
                <a:gd name="T3" fmla="*/ 18265 h 2021"/>
                <a:gd name="T4" fmla="*/ 357528 w 791"/>
                <a:gd name="T5" fmla="*/ 48443 h 2021"/>
                <a:gd name="T6" fmla="*/ 438388 w 791"/>
                <a:gd name="T7" fmla="*/ 91326 h 2021"/>
                <a:gd name="T8" fmla="*/ 517663 w 791"/>
                <a:gd name="T9" fmla="*/ 144534 h 2021"/>
                <a:gd name="T10" fmla="*/ 573948 w 791"/>
                <a:gd name="T11" fmla="*/ 194565 h 2021"/>
                <a:gd name="T12" fmla="*/ 610414 w 791"/>
                <a:gd name="T13" fmla="*/ 240625 h 2021"/>
                <a:gd name="T14" fmla="*/ 627062 w 791"/>
                <a:gd name="T15" fmla="*/ 281921 h 2021"/>
                <a:gd name="T16" fmla="*/ 622306 w 791"/>
                <a:gd name="T17" fmla="*/ 303362 h 2021"/>
                <a:gd name="T18" fmla="*/ 604072 w 791"/>
                <a:gd name="T19" fmla="*/ 338305 h 2021"/>
                <a:gd name="T20" fmla="*/ 572363 w 791"/>
                <a:gd name="T21" fmla="*/ 385159 h 2021"/>
                <a:gd name="T22" fmla="*/ 543031 w 791"/>
                <a:gd name="T23" fmla="*/ 440749 h 2021"/>
                <a:gd name="T24" fmla="*/ 517663 w 791"/>
                <a:gd name="T25" fmla="*/ 509045 h 2021"/>
                <a:gd name="T26" fmla="*/ 496259 w 791"/>
                <a:gd name="T27" fmla="*/ 591636 h 2021"/>
                <a:gd name="T28" fmla="*/ 489917 w 791"/>
                <a:gd name="T29" fmla="*/ 615460 h 2021"/>
                <a:gd name="T30" fmla="*/ 488331 w 791"/>
                <a:gd name="T31" fmla="*/ 626578 h 2021"/>
                <a:gd name="T32" fmla="*/ 484368 w 791"/>
                <a:gd name="T33" fmla="*/ 643255 h 2021"/>
                <a:gd name="T34" fmla="*/ 478026 w 791"/>
                <a:gd name="T35" fmla="*/ 668668 h 2021"/>
                <a:gd name="T36" fmla="*/ 470098 w 791"/>
                <a:gd name="T37" fmla="*/ 701228 h 2021"/>
                <a:gd name="T38" fmla="*/ 461378 w 791"/>
                <a:gd name="T39" fmla="*/ 742523 h 2021"/>
                <a:gd name="T40" fmla="*/ 448694 w 791"/>
                <a:gd name="T41" fmla="*/ 790966 h 2021"/>
                <a:gd name="T42" fmla="*/ 436803 w 791"/>
                <a:gd name="T43" fmla="*/ 847350 h 2021"/>
                <a:gd name="T44" fmla="*/ 421741 w 791"/>
                <a:gd name="T45" fmla="*/ 911676 h 2021"/>
                <a:gd name="T46" fmla="*/ 405093 w 791"/>
                <a:gd name="T47" fmla="*/ 983148 h 2021"/>
                <a:gd name="T48" fmla="*/ 386860 w 791"/>
                <a:gd name="T49" fmla="*/ 1062563 h 2021"/>
                <a:gd name="T50" fmla="*/ 367041 w 791"/>
                <a:gd name="T51" fmla="*/ 1149124 h 2021"/>
                <a:gd name="T52" fmla="*/ 344052 w 791"/>
                <a:gd name="T53" fmla="*/ 1243627 h 2021"/>
                <a:gd name="T54" fmla="*/ 321062 w 791"/>
                <a:gd name="T55" fmla="*/ 1346072 h 2021"/>
                <a:gd name="T56" fmla="*/ 296487 w 791"/>
                <a:gd name="T57" fmla="*/ 1457251 h 2021"/>
                <a:gd name="T58" fmla="*/ 269534 w 791"/>
                <a:gd name="T59" fmla="*/ 1574785 h 2021"/>
                <a:gd name="T60" fmla="*/ 7927 w 791"/>
                <a:gd name="T61" fmla="*/ 1543813 h 2021"/>
                <a:gd name="T62" fmla="*/ 38052 w 791"/>
                <a:gd name="T63" fmla="*/ 1315100 h 2021"/>
                <a:gd name="T64" fmla="*/ 64212 w 791"/>
                <a:gd name="T65" fmla="*/ 1109417 h 2021"/>
                <a:gd name="T66" fmla="*/ 87202 w 791"/>
                <a:gd name="T67" fmla="*/ 929941 h 2021"/>
                <a:gd name="T68" fmla="*/ 105435 w 791"/>
                <a:gd name="T69" fmla="*/ 774289 h 2021"/>
                <a:gd name="T70" fmla="*/ 120497 w 791"/>
                <a:gd name="T71" fmla="*/ 641667 h 2021"/>
                <a:gd name="T72" fmla="*/ 129218 w 791"/>
                <a:gd name="T73" fmla="*/ 535252 h 2021"/>
                <a:gd name="T74" fmla="*/ 135560 w 791"/>
                <a:gd name="T75" fmla="*/ 451073 h 2021"/>
                <a:gd name="T76" fmla="*/ 135560 w 791"/>
                <a:gd name="T77" fmla="*/ 371659 h 2021"/>
                <a:gd name="T78" fmla="*/ 118912 w 791"/>
                <a:gd name="T79" fmla="*/ 245390 h 2021"/>
                <a:gd name="T80" fmla="*/ 87202 w 791"/>
                <a:gd name="T81" fmla="*/ 155652 h 2021"/>
                <a:gd name="T82" fmla="*/ 74518 w 791"/>
                <a:gd name="T83" fmla="*/ 131034 h 2021"/>
                <a:gd name="T84" fmla="*/ 65798 w 791"/>
                <a:gd name="T85" fmla="*/ 114357 h 2021"/>
                <a:gd name="T86" fmla="*/ 61041 w 791"/>
                <a:gd name="T87" fmla="*/ 104827 h 2021"/>
                <a:gd name="T88" fmla="*/ 61041 w 791"/>
                <a:gd name="T89" fmla="*/ 91326 h 2021"/>
                <a:gd name="T90" fmla="*/ 71347 w 791"/>
                <a:gd name="T91" fmla="*/ 48443 h 2021"/>
                <a:gd name="T92" fmla="*/ 99093 w 791"/>
                <a:gd name="T93" fmla="*/ 19854 h 2021"/>
                <a:gd name="T94" fmla="*/ 140316 w 791"/>
                <a:gd name="T95" fmla="*/ 3177 h 2021"/>
                <a:gd name="T96" fmla="*/ 181539 w 791"/>
                <a:gd name="T97" fmla="*/ 0 h 20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91" h="2021">
                  <a:moveTo>
                    <a:pt x="229" y="0"/>
                  </a:moveTo>
                  <a:lnTo>
                    <a:pt x="246" y="0"/>
                  </a:lnTo>
                  <a:lnTo>
                    <a:pt x="263" y="2"/>
                  </a:lnTo>
                  <a:lnTo>
                    <a:pt x="280" y="4"/>
                  </a:lnTo>
                  <a:lnTo>
                    <a:pt x="300" y="7"/>
                  </a:lnTo>
                  <a:lnTo>
                    <a:pt x="319" y="11"/>
                  </a:lnTo>
                  <a:lnTo>
                    <a:pt x="338" y="17"/>
                  </a:lnTo>
                  <a:lnTo>
                    <a:pt x="359" y="23"/>
                  </a:lnTo>
                  <a:lnTo>
                    <a:pt x="382" y="30"/>
                  </a:lnTo>
                  <a:lnTo>
                    <a:pt x="403" y="40"/>
                  </a:lnTo>
                  <a:lnTo>
                    <a:pt x="428" y="50"/>
                  </a:lnTo>
                  <a:lnTo>
                    <a:pt x="451" y="61"/>
                  </a:lnTo>
                  <a:lnTo>
                    <a:pt x="476" y="73"/>
                  </a:lnTo>
                  <a:lnTo>
                    <a:pt x="501" y="86"/>
                  </a:lnTo>
                  <a:lnTo>
                    <a:pt x="528" y="100"/>
                  </a:lnTo>
                  <a:lnTo>
                    <a:pt x="553" y="115"/>
                  </a:lnTo>
                  <a:lnTo>
                    <a:pt x="582" y="130"/>
                  </a:lnTo>
                  <a:lnTo>
                    <a:pt x="607" y="148"/>
                  </a:lnTo>
                  <a:lnTo>
                    <a:pt x="630" y="165"/>
                  </a:lnTo>
                  <a:lnTo>
                    <a:pt x="653" y="182"/>
                  </a:lnTo>
                  <a:lnTo>
                    <a:pt x="672" y="199"/>
                  </a:lnTo>
                  <a:lnTo>
                    <a:pt x="691" y="215"/>
                  </a:lnTo>
                  <a:lnTo>
                    <a:pt x="708" y="230"/>
                  </a:lnTo>
                  <a:lnTo>
                    <a:pt x="724" y="245"/>
                  </a:lnTo>
                  <a:lnTo>
                    <a:pt x="739" y="261"/>
                  </a:lnTo>
                  <a:lnTo>
                    <a:pt x="751" y="276"/>
                  </a:lnTo>
                  <a:lnTo>
                    <a:pt x="762" y="290"/>
                  </a:lnTo>
                  <a:lnTo>
                    <a:pt x="770" y="303"/>
                  </a:lnTo>
                  <a:lnTo>
                    <a:pt x="778" y="316"/>
                  </a:lnTo>
                  <a:lnTo>
                    <a:pt x="783" y="330"/>
                  </a:lnTo>
                  <a:lnTo>
                    <a:pt x="789" y="343"/>
                  </a:lnTo>
                  <a:lnTo>
                    <a:pt x="791" y="355"/>
                  </a:lnTo>
                  <a:lnTo>
                    <a:pt x="791" y="368"/>
                  </a:lnTo>
                  <a:lnTo>
                    <a:pt x="791" y="370"/>
                  </a:lnTo>
                  <a:lnTo>
                    <a:pt x="789" y="376"/>
                  </a:lnTo>
                  <a:lnTo>
                    <a:pt x="785" y="382"/>
                  </a:lnTo>
                  <a:lnTo>
                    <a:pt x="781" y="391"/>
                  </a:lnTo>
                  <a:lnTo>
                    <a:pt x="776" y="401"/>
                  </a:lnTo>
                  <a:lnTo>
                    <a:pt x="770" y="412"/>
                  </a:lnTo>
                  <a:lnTo>
                    <a:pt x="762" y="426"/>
                  </a:lnTo>
                  <a:lnTo>
                    <a:pt x="753" y="443"/>
                  </a:lnTo>
                  <a:lnTo>
                    <a:pt x="743" y="455"/>
                  </a:lnTo>
                  <a:lnTo>
                    <a:pt x="732" y="470"/>
                  </a:lnTo>
                  <a:lnTo>
                    <a:pt x="722" y="485"/>
                  </a:lnTo>
                  <a:lnTo>
                    <a:pt x="712" y="501"/>
                  </a:lnTo>
                  <a:lnTo>
                    <a:pt x="703" y="518"/>
                  </a:lnTo>
                  <a:lnTo>
                    <a:pt x="695" y="535"/>
                  </a:lnTo>
                  <a:lnTo>
                    <a:pt x="685" y="555"/>
                  </a:lnTo>
                  <a:lnTo>
                    <a:pt x="676" y="576"/>
                  </a:lnTo>
                  <a:lnTo>
                    <a:pt x="668" y="597"/>
                  </a:lnTo>
                  <a:lnTo>
                    <a:pt x="661" y="618"/>
                  </a:lnTo>
                  <a:lnTo>
                    <a:pt x="653" y="641"/>
                  </a:lnTo>
                  <a:lnTo>
                    <a:pt x="645" y="666"/>
                  </a:lnTo>
                  <a:lnTo>
                    <a:pt x="637" y="691"/>
                  </a:lnTo>
                  <a:lnTo>
                    <a:pt x="632" y="718"/>
                  </a:lnTo>
                  <a:lnTo>
                    <a:pt x="626" y="745"/>
                  </a:lnTo>
                  <a:lnTo>
                    <a:pt x="620" y="773"/>
                  </a:lnTo>
                  <a:lnTo>
                    <a:pt x="618" y="773"/>
                  </a:lnTo>
                  <a:lnTo>
                    <a:pt x="618" y="775"/>
                  </a:lnTo>
                  <a:lnTo>
                    <a:pt x="618" y="777"/>
                  </a:lnTo>
                  <a:lnTo>
                    <a:pt x="618" y="781"/>
                  </a:lnTo>
                  <a:lnTo>
                    <a:pt x="616" y="785"/>
                  </a:lnTo>
                  <a:lnTo>
                    <a:pt x="616" y="789"/>
                  </a:lnTo>
                  <a:lnTo>
                    <a:pt x="614" y="793"/>
                  </a:lnTo>
                  <a:lnTo>
                    <a:pt x="613" y="798"/>
                  </a:lnTo>
                  <a:lnTo>
                    <a:pt x="613" y="804"/>
                  </a:lnTo>
                  <a:lnTo>
                    <a:pt x="611" y="810"/>
                  </a:lnTo>
                  <a:lnTo>
                    <a:pt x="609" y="818"/>
                  </a:lnTo>
                  <a:lnTo>
                    <a:pt x="607" y="825"/>
                  </a:lnTo>
                  <a:lnTo>
                    <a:pt x="605" y="833"/>
                  </a:lnTo>
                  <a:lnTo>
                    <a:pt x="603" y="842"/>
                  </a:lnTo>
                  <a:lnTo>
                    <a:pt x="601" y="852"/>
                  </a:lnTo>
                  <a:lnTo>
                    <a:pt x="599" y="862"/>
                  </a:lnTo>
                  <a:lnTo>
                    <a:pt x="595" y="871"/>
                  </a:lnTo>
                  <a:lnTo>
                    <a:pt x="593" y="883"/>
                  </a:lnTo>
                  <a:lnTo>
                    <a:pt x="589" y="894"/>
                  </a:lnTo>
                  <a:lnTo>
                    <a:pt x="588" y="908"/>
                  </a:lnTo>
                  <a:lnTo>
                    <a:pt x="584" y="921"/>
                  </a:lnTo>
                  <a:lnTo>
                    <a:pt x="582" y="935"/>
                  </a:lnTo>
                  <a:lnTo>
                    <a:pt x="578" y="948"/>
                  </a:lnTo>
                  <a:lnTo>
                    <a:pt x="574" y="963"/>
                  </a:lnTo>
                  <a:lnTo>
                    <a:pt x="570" y="979"/>
                  </a:lnTo>
                  <a:lnTo>
                    <a:pt x="566" y="996"/>
                  </a:lnTo>
                  <a:lnTo>
                    <a:pt x="563" y="1011"/>
                  </a:lnTo>
                  <a:lnTo>
                    <a:pt x="559" y="1031"/>
                  </a:lnTo>
                  <a:lnTo>
                    <a:pt x="555" y="1048"/>
                  </a:lnTo>
                  <a:lnTo>
                    <a:pt x="551" y="1067"/>
                  </a:lnTo>
                  <a:lnTo>
                    <a:pt x="545" y="1086"/>
                  </a:lnTo>
                  <a:lnTo>
                    <a:pt x="541" y="1105"/>
                  </a:lnTo>
                  <a:lnTo>
                    <a:pt x="536" y="1127"/>
                  </a:lnTo>
                  <a:lnTo>
                    <a:pt x="532" y="1148"/>
                  </a:lnTo>
                  <a:lnTo>
                    <a:pt x="526" y="1169"/>
                  </a:lnTo>
                  <a:lnTo>
                    <a:pt x="522" y="1190"/>
                  </a:lnTo>
                  <a:lnTo>
                    <a:pt x="517" y="1213"/>
                  </a:lnTo>
                  <a:lnTo>
                    <a:pt x="511" y="1238"/>
                  </a:lnTo>
                  <a:lnTo>
                    <a:pt x="505" y="1261"/>
                  </a:lnTo>
                  <a:lnTo>
                    <a:pt x="499" y="1286"/>
                  </a:lnTo>
                  <a:lnTo>
                    <a:pt x="493" y="1311"/>
                  </a:lnTo>
                  <a:lnTo>
                    <a:pt x="488" y="1338"/>
                  </a:lnTo>
                  <a:lnTo>
                    <a:pt x="482" y="1365"/>
                  </a:lnTo>
                  <a:lnTo>
                    <a:pt x="474" y="1391"/>
                  </a:lnTo>
                  <a:lnTo>
                    <a:pt x="469" y="1418"/>
                  </a:lnTo>
                  <a:lnTo>
                    <a:pt x="463" y="1447"/>
                  </a:lnTo>
                  <a:lnTo>
                    <a:pt x="455" y="1476"/>
                  </a:lnTo>
                  <a:lnTo>
                    <a:pt x="449" y="1505"/>
                  </a:lnTo>
                  <a:lnTo>
                    <a:pt x="442" y="1535"/>
                  </a:lnTo>
                  <a:lnTo>
                    <a:pt x="434" y="1566"/>
                  </a:lnTo>
                  <a:lnTo>
                    <a:pt x="428" y="1597"/>
                  </a:lnTo>
                  <a:lnTo>
                    <a:pt x="421" y="1630"/>
                  </a:lnTo>
                  <a:lnTo>
                    <a:pt x="413" y="1662"/>
                  </a:lnTo>
                  <a:lnTo>
                    <a:pt x="405" y="1695"/>
                  </a:lnTo>
                  <a:lnTo>
                    <a:pt x="398" y="1729"/>
                  </a:lnTo>
                  <a:lnTo>
                    <a:pt x="390" y="1764"/>
                  </a:lnTo>
                  <a:lnTo>
                    <a:pt x="382" y="1798"/>
                  </a:lnTo>
                  <a:lnTo>
                    <a:pt x="374" y="1835"/>
                  </a:lnTo>
                  <a:lnTo>
                    <a:pt x="365" y="1871"/>
                  </a:lnTo>
                  <a:lnTo>
                    <a:pt x="357" y="1908"/>
                  </a:lnTo>
                  <a:lnTo>
                    <a:pt x="350" y="1944"/>
                  </a:lnTo>
                  <a:lnTo>
                    <a:pt x="340" y="1983"/>
                  </a:lnTo>
                  <a:lnTo>
                    <a:pt x="332" y="2021"/>
                  </a:lnTo>
                  <a:lnTo>
                    <a:pt x="165" y="2021"/>
                  </a:lnTo>
                  <a:lnTo>
                    <a:pt x="0" y="2021"/>
                  </a:lnTo>
                  <a:lnTo>
                    <a:pt x="10" y="1944"/>
                  </a:lnTo>
                  <a:lnTo>
                    <a:pt x="19" y="1869"/>
                  </a:lnTo>
                  <a:lnTo>
                    <a:pt x="29" y="1797"/>
                  </a:lnTo>
                  <a:lnTo>
                    <a:pt x="39" y="1726"/>
                  </a:lnTo>
                  <a:lnTo>
                    <a:pt x="48" y="1656"/>
                  </a:lnTo>
                  <a:lnTo>
                    <a:pt x="58" y="1589"/>
                  </a:lnTo>
                  <a:lnTo>
                    <a:pt x="65" y="1524"/>
                  </a:lnTo>
                  <a:lnTo>
                    <a:pt x="73" y="1461"/>
                  </a:lnTo>
                  <a:lnTo>
                    <a:pt x="81" y="1397"/>
                  </a:lnTo>
                  <a:lnTo>
                    <a:pt x="88" y="1338"/>
                  </a:lnTo>
                  <a:lnTo>
                    <a:pt x="96" y="1280"/>
                  </a:lnTo>
                  <a:lnTo>
                    <a:pt x="104" y="1224"/>
                  </a:lnTo>
                  <a:lnTo>
                    <a:pt x="110" y="1171"/>
                  </a:lnTo>
                  <a:lnTo>
                    <a:pt x="117" y="1119"/>
                  </a:lnTo>
                  <a:lnTo>
                    <a:pt x="123" y="1069"/>
                  </a:lnTo>
                  <a:lnTo>
                    <a:pt x="129" y="1021"/>
                  </a:lnTo>
                  <a:lnTo>
                    <a:pt x="133" y="975"/>
                  </a:lnTo>
                  <a:lnTo>
                    <a:pt x="138" y="929"/>
                  </a:lnTo>
                  <a:lnTo>
                    <a:pt x="142" y="887"/>
                  </a:lnTo>
                  <a:lnTo>
                    <a:pt x="148" y="846"/>
                  </a:lnTo>
                  <a:lnTo>
                    <a:pt x="152" y="808"/>
                  </a:lnTo>
                  <a:lnTo>
                    <a:pt x="154" y="771"/>
                  </a:lnTo>
                  <a:lnTo>
                    <a:pt x="158" y="737"/>
                  </a:lnTo>
                  <a:lnTo>
                    <a:pt x="161" y="704"/>
                  </a:lnTo>
                  <a:lnTo>
                    <a:pt x="163" y="674"/>
                  </a:lnTo>
                  <a:lnTo>
                    <a:pt x="165" y="645"/>
                  </a:lnTo>
                  <a:lnTo>
                    <a:pt x="167" y="618"/>
                  </a:lnTo>
                  <a:lnTo>
                    <a:pt x="169" y="591"/>
                  </a:lnTo>
                  <a:lnTo>
                    <a:pt x="171" y="568"/>
                  </a:lnTo>
                  <a:lnTo>
                    <a:pt x="171" y="547"/>
                  </a:lnTo>
                  <a:lnTo>
                    <a:pt x="171" y="528"/>
                  </a:lnTo>
                  <a:lnTo>
                    <a:pt x="173" y="510"/>
                  </a:lnTo>
                  <a:lnTo>
                    <a:pt x="171" y="468"/>
                  </a:lnTo>
                  <a:lnTo>
                    <a:pt x="169" y="426"/>
                  </a:lnTo>
                  <a:lnTo>
                    <a:pt x="163" y="386"/>
                  </a:lnTo>
                  <a:lnTo>
                    <a:pt x="158" y="347"/>
                  </a:lnTo>
                  <a:lnTo>
                    <a:pt x="150" y="309"/>
                  </a:lnTo>
                  <a:lnTo>
                    <a:pt x="138" y="272"/>
                  </a:lnTo>
                  <a:lnTo>
                    <a:pt x="127" y="238"/>
                  </a:lnTo>
                  <a:lnTo>
                    <a:pt x="115" y="205"/>
                  </a:lnTo>
                  <a:lnTo>
                    <a:pt x="110" y="196"/>
                  </a:lnTo>
                  <a:lnTo>
                    <a:pt x="106" y="188"/>
                  </a:lnTo>
                  <a:lnTo>
                    <a:pt x="102" y="180"/>
                  </a:lnTo>
                  <a:lnTo>
                    <a:pt x="98" y="173"/>
                  </a:lnTo>
                  <a:lnTo>
                    <a:pt x="94" y="165"/>
                  </a:lnTo>
                  <a:lnTo>
                    <a:pt x="90" y="159"/>
                  </a:lnTo>
                  <a:lnTo>
                    <a:pt x="88" y="153"/>
                  </a:lnTo>
                  <a:lnTo>
                    <a:pt x="87" y="149"/>
                  </a:lnTo>
                  <a:lnTo>
                    <a:pt x="83" y="144"/>
                  </a:lnTo>
                  <a:lnTo>
                    <a:pt x="81" y="140"/>
                  </a:lnTo>
                  <a:lnTo>
                    <a:pt x="79" y="138"/>
                  </a:lnTo>
                  <a:lnTo>
                    <a:pt x="79" y="134"/>
                  </a:lnTo>
                  <a:lnTo>
                    <a:pt x="77" y="132"/>
                  </a:lnTo>
                  <a:lnTo>
                    <a:pt x="77" y="130"/>
                  </a:lnTo>
                  <a:lnTo>
                    <a:pt x="77" y="115"/>
                  </a:lnTo>
                  <a:lnTo>
                    <a:pt x="79" y="100"/>
                  </a:lnTo>
                  <a:lnTo>
                    <a:pt x="81" y="86"/>
                  </a:lnTo>
                  <a:lnTo>
                    <a:pt x="85" y="73"/>
                  </a:lnTo>
                  <a:lnTo>
                    <a:pt x="90" y="61"/>
                  </a:lnTo>
                  <a:lnTo>
                    <a:pt x="98" y="50"/>
                  </a:lnTo>
                  <a:lnTo>
                    <a:pt x="106" y="40"/>
                  </a:lnTo>
                  <a:lnTo>
                    <a:pt x="113" y="32"/>
                  </a:lnTo>
                  <a:lnTo>
                    <a:pt x="125" y="25"/>
                  </a:lnTo>
                  <a:lnTo>
                    <a:pt x="136" y="17"/>
                  </a:lnTo>
                  <a:lnTo>
                    <a:pt x="148" y="11"/>
                  </a:lnTo>
                  <a:lnTo>
                    <a:pt x="161" y="7"/>
                  </a:lnTo>
                  <a:lnTo>
                    <a:pt x="177" y="4"/>
                  </a:lnTo>
                  <a:lnTo>
                    <a:pt x="194" y="2"/>
                  </a:lnTo>
                  <a:lnTo>
                    <a:pt x="211" y="0"/>
                  </a:lnTo>
                  <a:lnTo>
                    <a:pt x="229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895600" y="1295400"/>
            <a:ext cx="1130300" cy="1577975"/>
            <a:chOff x="3616325" y="3124200"/>
            <a:chExt cx="2197100" cy="2644775"/>
          </a:xfrm>
        </p:grpSpPr>
        <p:sp>
          <p:nvSpPr>
            <p:cNvPr id="7" name="Freeform 26"/>
            <p:cNvSpPr>
              <a:spLocks/>
            </p:cNvSpPr>
            <p:nvPr/>
          </p:nvSpPr>
          <p:spPr bwMode="auto">
            <a:xfrm>
              <a:off x="3616325" y="3311525"/>
              <a:ext cx="476250" cy="2457450"/>
            </a:xfrm>
            <a:custGeom>
              <a:avLst/>
              <a:gdLst>
                <a:gd name="T0" fmla="*/ 115695 w 601"/>
                <a:gd name="T1" fmla="*/ 0 h 3097"/>
                <a:gd name="T2" fmla="*/ 143430 w 601"/>
                <a:gd name="T3" fmla="*/ 3174 h 3097"/>
                <a:gd name="T4" fmla="*/ 173542 w 601"/>
                <a:gd name="T5" fmla="*/ 6348 h 3097"/>
                <a:gd name="T6" fmla="*/ 204447 w 601"/>
                <a:gd name="T7" fmla="*/ 12696 h 3097"/>
                <a:gd name="T8" fmla="*/ 237729 w 601"/>
                <a:gd name="T9" fmla="*/ 19837 h 3097"/>
                <a:gd name="T10" fmla="*/ 271011 w 601"/>
                <a:gd name="T11" fmla="*/ 30946 h 3097"/>
                <a:gd name="T12" fmla="*/ 307463 w 601"/>
                <a:gd name="T13" fmla="*/ 42849 h 3097"/>
                <a:gd name="T14" fmla="*/ 345499 w 601"/>
                <a:gd name="T15" fmla="*/ 56338 h 3097"/>
                <a:gd name="T16" fmla="*/ 378781 w 601"/>
                <a:gd name="T17" fmla="*/ 71414 h 3097"/>
                <a:gd name="T18" fmla="*/ 403347 w 601"/>
                <a:gd name="T19" fmla="*/ 85697 h 3097"/>
                <a:gd name="T20" fmla="*/ 424742 w 601"/>
                <a:gd name="T21" fmla="*/ 99187 h 3097"/>
                <a:gd name="T22" fmla="*/ 441383 w 601"/>
                <a:gd name="T23" fmla="*/ 112676 h 3097"/>
                <a:gd name="T24" fmla="*/ 454854 w 601"/>
                <a:gd name="T25" fmla="*/ 127752 h 3097"/>
                <a:gd name="T26" fmla="*/ 465948 w 601"/>
                <a:gd name="T27" fmla="*/ 143622 h 3097"/>
                <a:gd name="T28" fmla="*/ 473080 w 601"/>
                <a:gd name="T29" fmla="*/ 158699 h 3097"/>
                <a:gd name="T30" fmla="*/ 476250 w 601"/>
                <a:gd name="T31" fmla="*/ 175362 h 3097"/>
                <a:gd name="T32" fmla="*/ 476250 w 601"/>
                <a:gd name="T33" fmla="*/ 193612 h 3097"/>
                <a:gd name="T34" fmla="*/ 473080 w 601"/>
                <a:gd name="T35" fmla="*/ 213450 h 3097"/>
                <a:gd name="T36" fmla="*/ 469118 w 601"/>
                <a:gd name="T37" fmla="*/ 236461 h 3097"/>
                <a:gd name="T38" fmla="*/ 461194 w 601"/>
                <a:gd name="T39" fmla="*/ 260266 h 3097"/>
                <a:gd name="T40" fmla="*/ 450892 w 601"/>
                <a:gd name="T41" fmla="*/ 297560 h 3097"/>
                <a:gd name="T42" fmla="*/ 442968 w 601"/>
                <a:gd name="T43" fmla="*/ 341202 h 3097"/>
                <a:gd name="T44" fmla="*/ 438213 w 601"/>
                <a:gd name="T45" fmla="*/ 382464 h 3097"/>
                <a:gd name="T46" fmla="*/ 436629 w 601"/>
                <a:gd name="T47" fmla="*/ 418965 h 3097"/>
                <a:gd name="T48" fmla="*/ 421572 w 601"/>
                <a:gd name="T49" fmla="*/ 1447333 h 3097"/>
                <a:gd name="T50" fmla="*/ 277350 w 601"/>
                <a:gd name="T51" fmla="*/ 2457450 h 3097"/>
                <a:gd name="T52" fmla="*/ 118864 w 601"/>
                <a:gd name="T53" fmla="*/ 1392581 h 3097"/>
                <a:gd name="T54" fmla="*/ 88752 w 601"/>
                <a:gd name="T55" fmla="*/ 307876 h 3097"/>
                <a:gd name="T56" fmla="*/ 80828 w 601"/>
                <a:gd name="T57" fmla="*/ 269788 h 3097"/>
                <a:gd name="T58" fmla="*/ 67356 w 601"/>
                <a:gd name="T59" fmla="*/ 228526 h 3097"/>
                <a:gd name="T60" fmla="*/ 57847 w 601"/>
                <a:gd name="T61" fmla="*/ 207102 h 3097"/>
                <a:gd name="T62" fmla="*/ 49131 w 601"/>
                <a:gd name="T63" fmla="*/ 185678 h 3097"/>
                <a:gd name="T64" fmla="*/ 36452 w 601"/>
                <a:gd name="T65" fmla="*/ 164253 h 3097"/>
                <a:gd name="T66" fmla="*/ 19811 w 601"/>
                <a:gd name="T67" fmla="*/ 143622 h 3097"/>
                <a:gd name="T68" fmla="*/ 9509 w 601"/>
                <a:gd name="T69" fmla="*/ 126959 h 3097"/>
                <a:gd name="T70" fmla="*/ 3170 w 601"/>
                <a:gd name="T71" fmla="*/ 111089 h 3097"/>
                <a:gd name="T72" fmla="*/ 0 w 601"/>
                <a:gd name="T73" fmla="*/ 99187 h 3097"/>
                <a:gd name="T74" fmla="*/ 1585 w 601"/>
                <a:gd name="T75" fmla="*/ 76175 h 3097"/>
                <a:gd name="T76" fmla="*/ 7924 w 601"/>
                <a:gd name="T77" fmla="*/ 56338 h 3097"/>
                <a:gd name="T78" fmla="*/ 15849 w 601"/>
                <a:gd name="T79" fmla="*/ 39675 h 3097"/>
                <a:gd name="T80" fmla="*/ 26150 w 601"/>
                <a:gd name="T81" fmla="*/ 26185 h 3097"/>
                <a:gd name="T82" fmla="*/ 41206 w 601"/>
                <a:gd name="T83" fmla="*/ 15076 h 3097"/>
                <a:gd name="T84" fmla="*/ 57847 w 601"/>
                <a:gd name="T85" fmla="*/ 6348 h 3097"/>
                <a:gd name="T86" fmla="*/ 77658 w 601"/>
                <a:gd name="T87" fmla="*/ 1587 h 3097"/>
                <a:gd name="T88" fmla="*/ 102223 w 601"/>
                <a:gd name="T89" fmla="*/ 0 h 3097"/>
                <a:gd name="T90" fmla="*/ 102223 w 601"/>
                <a:gd name="T91" fmla="*/ 0 h 30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01" h="3097">
                  <a:moveTo>
                    <a:pt x="129" y="0"/>
                  </a:moveTo>
                  <a:lnTo>
                    <a:pt x="146" y="0"/>
                  </a:lnTo>
                  <a:lnTo>
                    <a:pt x="164" y="2"/>
                  </a:lnTo>
                  <a:lnTo>
                    <a:pt x="181" y="4"/>
                  </a:lnTo>
                  <a:lnTo>
                    <a:pt x="200" y="6"/>
                  </a:lnTo>
                  <a:lnTo>
                    <a:pt x="219" y="8"/>
                  </a:lnTo>
                  <a:lnTo>
                    <a:pt x="238" y="12"/>
                  </a:lnTo>
                  <a:lnTo>
                    <a:pt x="258" y="16"/>
                  </a:lnTo>
                  <a:lnTo>
                    <a:pt x="279" y="19"/>
                  </a:lnTo>
                  <a:lnTo>
                    <a:pt x="300" y="25"/>
                  </a:lnTo>
                  <a:lnTo>
                    <a:pt x="321" y="31"/>
                  </a:lnTo>
                  <a:lnTo>
                    <a:pt x="342" y="39"/>
                  </a:lnTo>
                  <a:lnTo>
                    <a:pt x="365" y="44"/>
                  </a:lnTo>
                  <a:lnTo>
                    <a:pt x="388" y="54"/>
                  </a:lnTo>
                  <a:lnTo>
                    <a:pt x="411" y="62"/>
                  </a:lnTo>
                  <a:lnTo>
                    <a:pt x="436" y="71"/>
                  </a:lnTo>
                  <a:lnTo>
                    <a:pt x="461" y="83"/>
                  </a:lnTo>
                  <a:lnTo>
                    <a:pt x="478" y="90"/>
                  </a:lnTo>
                  <a:lnTo>
                    <a:pt x="494" y="98"/>
                  </a:lnTo>
                  <a:lnTo>
                    <a:pt x="509" y="108"/>
                  </a:lnTo>
                  <a:lnTo>
                    <a:pt x="522" y="115"/>
                  </a:lnTo>
                  <a:lnTo>
                    <a:pt x="536" y="125"/>
                  </a:lnTo>
                  <a:lnTo>
                    <a:pt x="547" y="135"/>
                  </a:lnTo>
                  <a:lnTo>
                    <a:pt x="557" y="142"/>
                  </a:lnTo>
                  <a:lnTo>
                    <a:pt x="567" y="152"/>
                  </a:lnTo>
                  <a:lnTo>
                    <a:pt x="574" y="161"/>
                  </a:lnTo>
                  <a:lnTo>
                    <a:pt x="582" y="171"/>
                  </a:lnTo>
                  <a:lnTo>
                    <a:pt x="588" y="181"/>
                  </a:lnTo>
                  <a:lnTo>
                    <a:pt x="594" y="190"/>
                  </a:lnTo>
                  <a:lnTo>
                    <a:pt x="597" y="200"/>
                  </a:lnTo>
                  <a:lnTo>
                    <a:pt x="599" y="211"/>
                  </a:lnTo>
                  <a:lnTo>
                    <a:pt x="601" y="221"/>
                  </a:lnTo>
                  <a:lnTo>
                    <a:pt x="601" y="232"/>
                  </a:lnTo>
                  <a:lnTo>
                    <a:pt x="601" y="244"/>
                  </a:lnTo>
                  <a:lnTo>
                    <a:pt x="599" y="255"/>
                  </a:lnTo>
                  <a:lnTo>
                    <a:pt x="597" y="269"/>
                  </a:lnTo>
                  <a:lnTo>
                    <a:pt x="595" y="282"/>
                  </a:lnTo>
                  <a:lnTo>
                    <a:pt x="592" y="298"/>
                  </a:lnTo>
                  <a:lnTo>
                    <a:pt x="588" y="313"/>
                  </a:lnTo>
                  <a:lnTo>
                    <a:pt x="582" y="328"/>
                  </a:lnTo>
                  <a:lnTo>
                    <a:pt x="576" y="344"/>
                  </a:lnTo>
                  <a:lnTo>
                    <a:pt x="569" y="375"/>
                  </a:lnTo>
                  <a:lnTo>
                    <a:pt x="565" y="403"/>
                  </a:lnTo>
                  <a:lnTo>
                    <a:pt x="559" y="430"/>
                  </a:lnTo>
                  <a:lnTo>
                    <a:pt x="555" y="457"/>
                  </a:lnTo>
                  <a:lnTo>
                    <a:pt x="553" y="482"/>
                  </a:lnTo>
                  <a:lnTo>
                    <a:pt x="551" y="505"/>
                  </a:lnTo>
                  <a:lnTo>
                    <a:pt x="551" y="528"/>
                  </a:lnTo>
                  <a:lnTo>
                    <a:pt x="551" y="551"/>
                  </a:lnTo>
                  <a:lnTo>
                    <a:pt x="532" y="1824"/>
                  </a:lnTo>
                  <a:lnTo>
                    <a:pt x="513" y="3097"/>
                  </a:lnTo>
                  <a:lnTo>
                    <a:pt x="350" y="3097"/>
                  </a:lnTo>
                  <a:lnTo>
                    <a:pt x="187" y="3097"/>
                  </a:lnTo>
                  <a:lnTo>
                    <a:pt x="150" y="1755"/>
                  </a:lnTo>
                  <a:lnTo>
                    <a:pt x="116" y="413"/>
                  </a:lnTo>
                  <a:lnTo>
                    <a:pt x="112" y="388"/>
                  </a:lnTo>
                  <a:lnTo>
                    <a:pt x="108" y="365"/>
                  </a:lnTo>
                  <a:lnTo>
                    <a:pt x="102" y="340"/>
                  </a:lnTo>
                  <a:lnTo>
                    <a:pt x="94" y="315"/>
                  </a:lnTo>
                  <a:lnTo>
                    <a:pt x="85" y="288"/>
                  </a:lnTo>
                  <a:lnTo>
                    <a:pt x="81" y="275"/>
                  </a:lnTo>
                  <a:lnTo>
                    <a:pt x="73" y="261"/>
                  </a:lnTo>
                  <a:lnTo>
                    <a:pt x="68" y="248"/>
                  </a:lnTo>
                  <a:lnTo>
                    <a:pt x="62" y="234"/>
                  </a:lnTo>
                  <a:lnTo>
                    <a:pt x="54" y="221"/>
                  </a:lnTo>
                  <a:lnTo>
                    <a:pt x="46" y="207"/>
                  </a:lnTo>
                  <a:lnTo>
                    <a:pt x="35" y="194"/>
                  </a:lnTo>
                  <a:lnTo>
                    <a:pt x="25" y="181"/>
                  </a:lnTo>
                  <a:lnTo>
                    <a:pt x="18" y="169"/>
                  </a:lnTo>
                  <a:lnTo>
                    <a:pt x="12" y="160"/>
                  </a:lnTo>
                  <a:lnTo>
                    <a:pt x="6" y="150"/>
                  </a:lnTo>
                  <a:lnTo>
                    <a:pt x="4" y="140"/>
                  </a:lnTo>
                  <a:lnTo>
                    <a:pt x="2" y="133"/>
                  </a:lnTo>
                  <a:lnTo>
                    <a:pt x="0" y="125"/>
                  </a:lnTo>
                  <a:lnTo>
                    <a:pt x="2" y="112"/>
                  </a:lnTo>
                  <a:lnTo>
                    <a:pt x="2" y="96"/>
                  </a:lnTo>
                  <a:lnTo>
                    <a:pt x="6" y="85"/>
                  </a:lnTo>
                  <a:lnTo>
                    <a:pt x="10" y="71"/>
                  </a:lnTo>
                  <a:lnTo>
                    <a:pt x="14" y="60"/>
                  </a:lnTo>
                  <a:lnTo>
                    <a:pt x="20" y="50"/>
                  </a:lnTo>
                  <a:lnTo>
                    <a:pt x="25" y="40"/>
                  </a:lnTo>
                  <a:lnTo>
                    <a:pt x="33" y="33"/>
                  </a:lnTo>
                  <a:lnTo>
                    <a:pt x="43" y="25"/>
                  </a:lnTo>
                  <a:lnTo>
                    <a:pt x="52" y="19"/>
                  </a:lnTo>
                  <a:lnTo>
                    <a:pt x="62" y="14"/>
                  </a:lnTo>
                  <a:lnTo>
                    <a:pt x="73" y="8"/>
                  </a:lnTo>
                  <a:lnTo>
                    <a:pt x="87" y="6"/>
                  </a:lnTo>
                  <a:lnTo>
                    <a:pt x="98" y="2"/>
                  </a:lnTo>
                  <a:lnTo>
                    <a:pt x="114" y="2"/>
                  </a:lnTo>
                  <a:lnTo>
                    <a:pt x="12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7"/>
            <p:cNvSpPr>
              <a:spLocks/>
            </p:cNvSpPr>
            <p:nvPr/>
          </p:nvSpPr>
          <p:spPr bwMode="auto">
            <a:xfrm>
              <a:off x="3759200" y="3124200"/>
              <a:ext cx="2054225" cy="2506662"/>
            </a:xfrm>
            <a:custGeom>
              <a:avLst/>
              <a:gdLst>
                <a:gd name="T0" fmla="*/ 1647668 w 2587"/>
                <a:gd name="T1" fmla="*/ 4762 h 3158"/>
                <a:gd name="T2" fmla="*/ 1717545 w 2587"/>
                <a:gd name="T3" fmla="*/ 23019 h 3158"/>
                <a:gd name="T4" fmla="*/ 1818390 w 2587"/>
                <a:gd name="T5" fmla="*/ 59531 h 3158"/>
                <a:gd name="T6" fmla="*/ 1911295 w 2587"/>
                <a:gd name="T7" fmla="*/ 105569 h 3158"/>
                <a:gd name="T8" fmla="*/ 1995465 w 2587"/>
                <a:gd name="T9" fmla="*/ 167481 h 3158"/>
                <a:gd name="T10" fmla="*/ 2042314 w 2587"/>
                <a:gd name="T11" fmla="*/ 223837 h 3158"/>
                <a:gd name="T12" fmla="*/ 2054225 w 2587"/>
                <a:gd name="T13" fmla="*/ 269875 h 3158"/>
                <a:gd name="T14" fmla="*/ 2051843 w 2587"/>
                <a:gd name="T15" fmla="*/ 286544 h 3158"/>
                <a:gd name="T16" fmla="*/ 2045490 w 2587"/>
                <a:gd name="T17" fmla="*/ 316706 h 3158"/>
                <a:gd name="T18" fmla="*/ 2035168 w 2587"/>
                <a:gd name="T19" fmla="*/ 361156 h 3158"/>
                <a:gd name="T20" fmla="*/ 2015316 w 2587"/>
                <a:gd name="T21" fmla="*/ 431006 h 3158"/>
                <a:gd name="T22" fmla="*/ 2001023 w 2587"/>
                <a:gd name="T23" fmla="*/ 518319 h 3158"/>
                <a:gd name="T24" fmla="*/ 1993877 w 2587"/>
                <a:gd name="T25" fmla="*/ 624681 h 3158"/>
                <a:gd name="T26" fmla="*/ 1992289 w 2587"/>
                <a:gd name="T27" fmla="*/ 677862 h 3158"/>
                <a:gd name="T28" fmla="*/ 1987524 w 2587"/>
                <a:gd name="T29" fmla="*/ 795337 h 3158"/>
                <a:gd name="T30" fmla="*/ 1981172 w 2587"/>
                <a:gd name="T31" fmla="*/ 1004094 h 3158"/>
                <a:gd name="T32" fmla="*/ 1970849 w 2587"/>
                <a:gd name="T33" fmla="*/ 1304131 h 3158"/>
                <a:gd name="T34" fmla="*/ 1957350 w 2587"/>
                <a:gd name="T35" fmla="*/ 1694656 h 3158"/>
                <a:gd name="T36" fmla="*/ 1939087 w 2587"/>
                <a:gd name="T37" fmla="*/ 2174081 h 3158"/>
                <a:gd name="T38" fmla="*/ 1635757 w 2587"/>
                <a:gd name="T39" fmla="*/ 2422525 h 3158"/>
                <a:gd name="T40" fmla="*/ 1619876 w 2587"/>
                <a:gd name="T41" fmla="*/ 2024856 h 3158"/>
                <a:gd name="T42" fmla="*/ 1607965 w 2587"/>
                <a:gd name="T43" fmla="*/ 1656556 h 3158"/>
                <a:gd name="T44" fmla="*/ 1597642 w 2587"/>
                <a:gd name="T45" fmla="*/ 1319212 h 3158"/>
                <a:gd name="T46" fmla="*/ 1589702 w 2587"/>
                <a:gd name="T47" fmla="*/ 1013619 h 3158"/>
                <a:gd name="T48" fmla="*/ 1584937 w 2587"/>
                <a:gd name="T49" fmla="*/ 737394 h 3158"/>
                <a:gd name="T50" fmla="*/ 1581761 w 2587"/>
                <a:gd name="T51" fmla="*/ 490537 h 3158"/>
                <a:gd name="T52" fmla="*/ 1580173 w 2587"/>
                <a:gd name="T53" fmla="*/ 397669 h 3158"/>
                <a:gd name="T54" fmla="*/ 1574615 w 2587"/>
                <a:gd name="T55" fmla="*/ 349250 h 3158"/>
                <a:gd name="T56" fmla="*/ 1561910 w 2587"/>
                <a:gd name="T57" fmla="*/ 309562 h 3158"/>
                <a:gd name="T58" fmla="*/ 1545235 w 2587"/>
                <a:gd name="T59" fmla="*/ 278606 h 3158"/>
                <a:gd name="T60" fmla="*/ 1523795 w 2587"/>
                <a:gd name="T61" fmla="*/ 258762 h 3158"/>
                <a:gd name="T62" fmla="*/ 1492033 w 2587"/>
                <a:gd name="T63" fmla="*/ 248444 h 3158"/>
                <a:gd name="T64" fmla="*/ 1449154 w 2587"/>
                <a:gd name="T65" fmla="*/ 248444 h 3158"/>
                <a:gd name="T66" fmla="*/ 1391188 w 2587"/>
                <a:gd name="T67" fmla="*/ 251619 h 3158"/>
                <a:gd name="T68" fmla="*/ 1312576 w 2587"/>
                <a:gd name="T69" fmla="*/ 258762 h 3158"/>
                <a:gd name="T70" fmla="*/ 1213319 w 2587"/>
                <a:gd name="T71" fmla="*/ 268287 h 3158"/>
                <a:gd name="T72" fmla="*/ 1092622 w 2587"/>
                <a:gd name="T73" fmla="*/ 281781 h 3158"/>
                <a:gd name="T74" fmla="*/ 951280 w 2587"/>
                <a:gd name="T75" fmla="*/ 300037 h 3158"/>
                <a:gd name="T76" fmla="*/ 800409 w 2587"/>
                <a:gd name="T77" fmla="*/ 319881 h 3158"/>
                <a:gd name="T78" fmla="*/ 664626 w 2587"/>
                <a:gd name="T79" fmla="*/ 338137 h 3158"/>
                <a:gd name="T80" fmla="*/ 539165 w 2587"/>
                <a:gd name="T81" fmla="*/ 351631 h 3158"/>
                <a:gd name="T82" fmla="*/ 424820 w 2587"/>
                <a:gd name="T83" fmla="*/ 362744 h 3158"/>
                <a:gd name="T84" fmla="*/ 321593 w 2587"/>
                <a:gd name="T85" fmla="*/ 370681 h 3158"/>
                <a:gd name="T86" fmla="*/ 231865 w 2587"/>
                <a:gd name="T87" fmla="*/ 374650 h 3158"/>
                <a:gd name="T88" fmla="*/ 150871 w 2587"/>
                <a:gd name="T89" fmla="*/ 376237 h 3158"/>
                <a:gd name="T90" fmla="*/ 96081 w 2587"/>
                <a:gd name="T91" fmla="*/ 359569 h 3158"/>
                <a:gd name="T92" fmla="*/ 33350 w 2587"/>
                <a:gd name="T93" fmla="*/ 319881 h 3158"/>
                <a:gd name="T94" fmla="*/ 1588 w 2587"/>
                <a:gd name="T95" fmla="*/ 281781 h 3158"/>
                <a:gd name="T96" fmla="*/ 3176 w 2587"/>
                <a:gd name="T97" fmla="*/ 263525 h 3158"/>
                <a:gd name="T98" fmla="*/ 21440 w 2587"/>
                <a:gd name="T99" fmla="*/ 253206 h 3158"/>
                <a:gd name="T100" fmla="*/ 59554 w 2587"/>
                <a:gd name="T101" fmla="*/ 245269 h 3158"/>
                <a:gd name="T102" fmla="*/ 411321 w 2587"/>
                <a:gd name="T103" fmla="*/ 208756 h 3158"/>
                <a:gd name="T104" fmla="*/ 1181557 w 2587"/>
                <a:gd name="T105" fmla="*/ 92869 h 3158"/>
                <a:gd name="T106" fmla="*/ 1387217 w 2587"/>
                <a:gd name="T107" fmla="*/ 48419 h 3158"/>
                <a:gd name="T108" fmla="*/ 1449154 w 2587"/>
                <a:gd name="T109" fmla="*/ 31750 h 3158"/>
                <a:gd name="T110" fmla="*/ 1503150 w 2587"/>
                <a:gd name="T111" fmla="*/ 18256 h 3158"/>
                <a:gd name="T112" fmla="*/ 1546823 w 2587"/>
                <a:gd name="T113" fmla="*/ 9525 h 3158"/>
                <a:gd name="T114" fmla="*/ 1580173 w 2587"/>
                <a:gd name="T115" fmla="*/ 3175 h 3158"/>
                <a:gd name="T116" fmla="*/ 1603201 w 2587"/>
                <a:gd name="T117" fmla="*/ 0 h 3158"/>
                <a:gd name="T118" fmla="*/ 1612729 w 2587"/>
                <a:gd name="T119" fmla="*/ 0 h 31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587" h="3158">
                  <a:moveTo>
                    <a:pt x="2031" y="0"/>
                  </a:moveTo>
                  <a:lnTo>
                    <a:pt x="2040" y="0"/>
                  </a:lnTo>
                  <a:lnTo>
                    <a:pt x="2050" y="2"/>
                  </a:lnTo>
                  <a:lnTo>
                    <a:pt x="2063" y="2"/>
                  </a:lnTo>
                  <a:lnTo>
                    <a:pt x="2075" y="6"/>
                  </a:lnTo>
                  <a:lnTo>
                    <a:pt x="2090" y="8"/>
                  </a:lnTo>
                  <a:lnTo>
                    <a:pt x="2106" y="13"/>
                  </a:lnTo>
                  <a:lnTo>
                    <a:pt x="2125" y="17"/>
                  </a:lnTo>
                  <a:lnTo>
                    <a:pt x="2144" y="23"/>
                  </a:lnTo>
                  <a:lnTo>
                    <a:pt x="2163" y="29"/>
                  </a:lnTo>
                  <a:lnTo>
                    <a:pt x="2186" y="37"/>
                  </a:lnTo>
                  <a:lnTo>
                    <a:pt x="2209" y="46"/>
                  </a:lnTo>
                  <a:lnTo>
                    <a:pt x="2234" y="54"/>
                  </a:lnTo>
                  <a:lnTo>
                    <a:pt x="2261" y="63"/>
                  </a:lnTo>
                  <a:lnTo>
                    <a:pt x="2290" y="75"/>
                  </a:lnTo>
                  <a:lnTo>
                    <a:pt x="2319" y="86"/>
                  </a:lnTo>
                  <a:lnTo>
                    <a:pt x="2351" y="100"/>
                  </a:lnTo>
                  <a:lnTo>
                    <a:pt x="2365" y="108"/>
                  </a:lnTo>
                  <a:lnTo>
                    <a:pt x="2380" y="115"/>
                  </a:lnTo>
                  <a:lnTo>
                    <a:pt x="2407" y="133"/>
                  </a:lnTo>
                  <a:lnTo>
                    <a:pt x="2432" y="148"/>
                  </a:lnTo>
                  <a:lnTo>
                    <a:pt x="2455" y="165"/>
                  </a:lnTo>
                  <a:lnTo>
                    <a:pt x="2476" y="181"/>
                  </a:lnTo>
                  <a:lnTo>
                    <a:pt x="2495" y="196"/>
                  </a:lnTo>
                  <a:lnTo>
                    <a:pt x="2513" y="211"/>
                  </a:lnTo>
                  <a:lnTo>
                    <a:pt x="2528" y="225"/>
                  </a:lnTo>
                  <a:lnTo>
                    <a:pt x="2541" y="240"/>
                  </a:lnTo>
                  <a:lnTo>
                    <a:pt x="2555" y="255"/>
                  </a:lnTo>
                  <a:lnTo>
                    <a:pt x="2564" y="269"/>
                  </a:lnTo>
                  <a:lnTo>
                    <a:pt x="2572" y="282"/>
                  </a:lnTo>
                  <a:lnTo>
                    <a:pt x="2580" y="298"/>
                  </a:lnTo>
                  <a:lnTo>
                    <a:pt x="2584" y="311"/>
                  </a:lnTo>
                  <a:lnTo>
                    <a:pt x="2586" y="324"/>
                  </a:lnTo>
                  <a:lnTo>
                    <a:pt x="2587" y="336"/>
                  </a:lnTo>
                  <a:lnTo>
                    <a:pt x="2587" y="340"/>
                  </a:lnTo>
                  <a:lnTo>
                    <a:pt x="2587" y="342"/>
                  </a:lnTo>
                  <a:lnTo>
                    <a:pt x="2586" y="346"/>
                  </a:lnTo>
                  <a:lnTo>
                    <a:pt x="2586" y="351"/>
                  </a:lnTo>
                  <a:lnTo>
                    <a:pt x="2586" y="355"/>
                  </a:lnTo>
                  <a:lnTo>
                    <a:pt x="2584" y="361"/>
                  </a:lnTo>
                  <a:lnTo>
                    <a:pt x="2584" y="369"/>
                  </a:lnTo>
                  <a:lnTo>
                    <a:pt x="2582" y="374"/>
                  </a:lnTo>
                  <a:lnTo>
                    <a:pt x="2580" y="382"/>
                  </a:lnTo>
                  <a:lnTo>
                    <a:pt x="2578" y="390"/>
                  </a:lnTo>
                  <a:lnTo>
                    <a:pt x="2576" y="399"/>
                  </a:lnTo>
                  <a:lnTo>
                    <a:pt x="2574" y="409"/>
                  </a:lnTo>
                  <a:lnTo>
                    <a:pt x="2570" y="420"/>
                  </a:lnTo>
                  <a:lnTo>
                    <a:pt x="2568" y="430"/>
                  </a:lnTo>
                  <a:lnTo>
                    <a:pt x="2564" y="443"/>
                  </a:lnTo>
                  <a:lnTo>
                    <a:pt x="2563" y="455"/>
                  </a:lnTo>
                  <a:lnTo>
                    <a:pt x="2557" y="470"/>
                  </a:lnTo>
                  <a:lnTo>
                    <a:pt x="2551" y="488"/>
                  </a:lnTo>
                  <a:lnTo>
                    <a:pt x="2545" y="505"/>
                  </a:lnTo>
                  <a:lnTo>
                    <a:pt x="2541" y="524"/>
                  </a:lnTo>
                  <a:lnTo>
                    <a:pt x="2538" y="543"/>
                  </a:lnTo>
                  <a:lnTo>
                    <a:pt x="2534" y="563"/>
                  </a:lnTo>
                  <a:lnTo>
                    <a:pt x="2530" y="584"/>
                  </a:lnTo>
                  <a:lnTo>
                    <a:pt x="2526" y="607"/>
                  </a:lnTo>
                  <a:lnTo>
                    <a:pt x="2524" y="630"/>
                  </a:lnTo>
                  <a:lnTo>
                    <a:pt x="2520" y="653"/>
                  </a:lnTo>
                  <a:lnTo>
                    <a:pt x="2518" y="678"/>
                  </a:lnTo>
                  <a:lnTo>
                    <a:pt x="2516" y="705"/>
                  </a:lnTo>
                  <a:lnTo>
                    <a:pt x="2515" y="731"/>
                  </a:lnTo>
                  <a:lnTo>
                    <a:pt x="2513" y="758"/>
                  </a:lnTo>
                  <a:lnTo>
                    <a:pt x="2511" y="787"/>
                  </a:lnTo>
                  <a:lnTo>
                    <a:pt x="2511" y="818"/>
                  </a:lnTo>
                  <a:lnTo>
                    <a:pt x="2511" y="820"/>
                  </a:lnTo>
                  <a:lnTo>
                    <a:pt x="2511" y="827"/>
                  </a:lnTo>
                  <a:lnTo>
                    <a:pt x="2509" y="837"/>
                  </a:lnTo>
                  <a:lnTo>
                    <a:pt x="2509" y="854"/>
                  </a:lnTo>
                  <a:lnTo>
                    <a:pt x="2509" y="875"/>
                  </a:lnTo>
                  <a:lnTo>
                    <a:pt x="2507" y="900"/>
                  </a:lnTo>
                  <a:lnTo>
                    <a:pt x="2507" y="929"/>
                  </a:lnTo>
                  <a:lnTo>
                    <a:pt x="2505" y="964"/>
                  </a:lnTo>
                  <a:lnTo>
                    <a:pt x="2503" y="1002"/>
                  </a:lnTo>
                  <a:lnTo>
                    <a:pt x="2503" y="1046"/>
                  </a:lnTo>
                  <a:lnTo>
                    <a:pt x="2501" y="1094"/>
                  </a:lnTo>
                  <a:lnTo>
                    <a:pt x="2499" y="1146"/>
                  </a:lnTo>
                  <a:lnTo>
                    <a:pt x="2497" y="1204"/>
                  </a:lnTo>
                  <a:lnTo>
                    <a:pt x="2495" y="1265"/>
                  </a:lnTo>
                  <a:lnTo>
                    <a:pt x="2493" y="1332"/>
                  </a:lnTo>
                  <a:lnTo>
                    <a:pt x="2490" y="1403"/>
                  </a:lnTo>
                  <a:lnTo>
                    <a:pt x="2488" y="1478"/>
                  </a:lnTo>
                  <a:lnTo>
                    <a:pt x="2484" y="1559"/>
                  </a:lnTo>
                  <a:lnTo>
                    <a:pt x="2482" y="1643"/>
                  </a:lnTo>
                  <a:lnTo>
                    <a:pt x="2478" y="1732"/>
                  </a:lnTo>
                  <a:lnTo>
                    <a:pt x="2474" y="1826"/>
                  </a:lnTo>
                  <a:lnTo>
                    <a:pt x="2472" y="1924"/>
                  </a:lnTo>
                  <a:lnTo>
                    <a:pt x="2468" y="2027"/>
                  </a:lnTo>
                  <a:lnTo>
                    <a:pt x="2465" y="2135"/>
                  </a:lnTo>
                  <a:lnTo>
                    <a:pt x="2461" y="2246"/>
                  </a:lnTo>
                  <a:lnTo>
                    <a:pt x="2455" y="2363"/>
                  </a:lnTo>
                  <a:lnTo>
                    <a:pt x="2451" y="2484"/>
                  </a:lnTo>
                  <a:lnTo>
                    <a:pt x="2447" y="2609"/>
                  </a:lnTo>
                  <a:lnTo>
                    <a:pt x="2442" y="2739"/>
                  </a:lnTo>
                  <a:lnTo>
                    <a:pt x="2438" y="2876"/>
                  </a:lnTo>
                  <a:lnTo>
                    <a:pt x="2432" y="3014"/>
                  </a:lnTo>
                  <a:lnTo>
                    <a:pt x="2428" y="3158"/>
                  </a:lnTo>
                  <a:lnTo>
                    <a:pt x="2063" y="3158"/>
                  </a:lnTo>
                  <a:lnTo>
                    <a:pt x="2060" y="3052"/>
                  </a:lnTo>
                  <a:lnTo>
                    <a:pt x="2056" y="2951"/>
                  </a:lnTo>
                  <a:lnTo>
                    <a:pt x="2052" y="2847"/>
                  </a:lnTo>
                  <a:lnTo>
                    <a:pt x="2048" y="2747"/>
                  </a:lnTo>
                  <a:lnTo>
                    <a:pt x="2044" y="2649"/>
                  </a:lnTo>
                  <a:lnTo>
                    <a:pt x="2040" y="2551"/>
                  </a:lnTo>
                  <a:lnTo>
                    <a:pt x="2037" y="2455"/>
                  </a:lnTo>
                  <a:lnTo>
                    <a:pt x="2033" y="2361"/>
                  </a:lnTo>
                  <a:lnTo>
                    <a:pt x="2031" y="2269"/>
                  </a:lnTo>
                  <a:lnTo>
                    <a:pt x="2027" y="2177"/>
                  </a:lnTo>
                  <a:lnTo>
                    <a:pt x="2025" y="2087"/>
                  </a:lnTo>
                  <a:lnTo>
                    <a:pt x="2021" y="2000"/>
                  </a:lnTo>
                  <a:lnTo>
                    <a:pt x="2019" y="1914"/>
                  </a:lnTo>
                  <a:lnTo>
                    <a:pt x="2015" y="1828"/>
                  </a:lnTo>
                  <a:lnTo>
                    <a:pt x="2013" y="1745"/>
                  </a:lnTo>
                  <a:lnTo>
                    <a:pt x="2012" y="1662"/>
                  </a:lnTo>
                  <a:lnTo>
                    <a:pt x="2010" y="1582"/>
                  </a:lnTo>
                  <a:lnTo>
                    <a:pt x="2008" y="1503"/>
                  </a:lnTo>
                  <a:lnTo>
                    <a:pt x="2006" y="1426"/>
                  </a:lnTo>
                  <a:lnTo>
                    <a:pt x="2004" y="1351"/>
                  </a:lnTo>
                  <a:lnTo>
                    <a:pt x="2002" y="1277"/>
                  </a:lnTo>
                  <a:lnTo>
                    <a:pt x="2000" y="1204"/>
                  </a:lnTo>
                  <a:lnTo>
                    <a:pt x="1998" y="1133"/>
                  </a:lnTo>
                  <a:lnTo>
                    <a:pt x="1998" y="1064"/>
                  </a:lnTo>
                  <a:lnTo>
                    <a:pt x="1996" y="996"/>
                  </a:lnTo>
                  <a:lnTo>
                    <a:pt x="1996" y="929"/>
                  </a:lnTo>
                  <a:lnTo>
                    <a:pt x="1994" y="864"/>
                  </a:lnTo>
                  <a:lnTo>
                    <a:pt x="1994" y="801"/>
                  </a:lnTo>
                  <a:lnTo>
                    <a:pt x="1994" y="739"/>
                  </a:lnTo>
                  <a:lnTo>
                    <a:pt x="1992" y="678"/>
                  </a:lnTo>
                  <a:lnTo>
                    <a:pt x="1992" y="618"/>
                  </a:lnTo>
                  <a:lnTo>
                    <a:pt x="1992" y="561"/>
                  </a:lnTo>
                  <a:lnTo>
                    <a:pt x="1992" y="545"/>
                  </a:lnTo>
                  <a:lnTo>
                    <a:pt x="1992" y="530"/>
                  </a:lnTo>
                  <a:lnTo>
                    <a:pt x="1992" y="516"/>
                  </a:lnTo>
                  <a:lnTo>
                    <a:pt x="1990" y="501"/>
                  </a:lnTo>
                  <a:lnTo>
                    <a:pt x="1990" y="488"/>
                  </a:lnTo>
                  <a:lnTo>
                    <a:pt x="1989" y="476"/>
                  </a:lnTo>
                  <a:lnTo>
                    <a:pt x="1987" y="463"/>
                  </a:lnTo>
                  <a:lnTo>
                    <a:pt x="1985" y="451"/>
                  </a:lnTo>
                  <a:lnTo>
                    <a:pt x="1983" y="440"/>
                  </a:lnTo>
                  <a:lnTo>
                    <a:pt x="1981" y="428"/>
                  </a:lnTo>
                  <a:lnTo>
                    <a:pt x="1977" y="419"/>
                  </a:lnTo>
                  <a:lnTo>
                    <a:pt x="1975" y="409"/>
                  </a:lnTo>
                  <a:lnTo>
                    <a:pt x="1971" y="399"/>
                  </a:lnTo>
                  <a:lnTo>
                    <a:pt x="1967" y="390"/>
                  </a:lnTo>
                  <a:lnTo>
                    <a:pt x="1964" y="382"/>
                  </a:lnTo>
                  <a:lnTo>
                    <a:pt x="1960" y="372"/>
                  </a:lnTo>
                  <a:lnTo>
                    <a:pt x="1956" y="365"/>
                  </a:lnTo>
                  <a:lnTo>
                    <a:pt x="1952" y="359"/>
                  </a:lnTo>
                  <a:lnTo>
                    <a:pt x="1946" y="351"/>
                  </a:lnTo>
                  <a:lnTo>
                    <a:pt x="1942" y="346"/>
                  </a:lnTo>
                  <a:lnTo>
                    <a:pt x="1937" y="340"/>
                  </a:lnTo>
                  <a:lnTo>
                    <a:pt x="1931" y="336"/>
                  </a:lnTo>
                  <a:lnTo>
                    <a:pt x="1925" y="330"/>
                  </a:lnTo>
                  <a:lnTo>
                    <a:pt x="1919" y="326"/>
                  </a:lnTo>
                  <a:lnTo>
                    <a:pt x="1914" y="323"/>
                  </a:lnTo>
                  <a:lnTo>
                    <a:pt x="1908" y="321"/>
                  </a:lnTo>
                  <a:lnTo>
                    <a:pt x="1900" y="317"/>
                  </a:lnTo>
                  <a:lnTo>
                    <a:pt x="1894" y="315"/>
                  </a:lnTo>
                  <a:lnTo>
                    <a:pt x="1879" y="313"/>
                  </a:lnTo>
                  <a:lnTo>
                    <a:pt x="1866" y="311"/>
                  </a:lnTo>
                  <a:lnTo>
                    <a:pt x="1856" y="311"/>
                  </a:lnTo>
                  <a:lnTo>
                    <a:pt x="1846" y="311"/>
                  </a:lnTo>
                  <a:lnTo>
                    <a:pt x="1837" y="313"/>
                  </a:lnTo>
                  <a:lnTo>
                    <a:pt x="1825" y="313"/>
                  </a:lnTo>
                  <a:lnTo>
                    <a:pt x="1812" y="313"/>
                  </a:lnTo>
                  <a:lnTo>
                    <a:pt x="1798" y="315"/>
                  </a:lnTo>
                  <a:lnTo>
                    <a:pt x="1785" y="315"/>
                  </a:lnTo>
                  <a:lnTo>
                    <a:pt x="1770" y="317"/>
                  </a:lnTo>
                  <a:lnTo>
                    <a:pt x="1752" y="317"/>
                  </a:lnTo>
                  <a:lnTo>
                    <a:pt x="1735" y="319"/>
                  </a:lnTo>
                  <a:lnTo>
                    <a:pt x="1716" y="321"/>
                  </a:lnTo>
                  <a:lnTo>
                    <a:pt x="1697" y="323"/>
                  </a:lnTo>
                  <a:lnTo>
                    <a:pt x="1676" y="324"/>
                  </a:lnTo>
                  <a:lnTo>
                    <a:pt x="1653" y="326"/>
                  </a:lnTo>
                  <a:lnTo>
                    <a:pt x="1630" y="328"/>
                  </a:lnTo>
                  <a:lnTo>
                    <a:pt x="1607" y="330"/>
                  </a:lnTo>
                  <a:lnTo>
                    <a:pt x="1582" y="334"/>
                  </a:lnTo>
                  <a:lnTo>
                    <a:pt x="1555" y="336"/>
                  </a:lnTo>
                  <a:lnTo>
                    <a:pt x="1528" y="338"/>
                  </a:lnTo>
                  <a:lnTo>
                    <a:pt x="1499" y="342"/>
                  </a:lnTo>
                  <a:lnTo>
                    <a:pt x="1470" y="346"/>
                  </a:lnTo>
                  <a:lnTo>
                    <a:pt x="1440" y="349"/>
                  </a:lnTo>
                  <a:lnTo>
                    <a:pt x="1409" y="351"/>
                  </a:lnTo>
                  <a:lnTo>
                    <a:pt x="1376" y="355"/>
                  </a:lnTo>
                  <a:lnTo>
                    <a:pt x="1342" y="359"/>
                  </a:lnTo>
                  <a:lnTo>
                    <a:pt x="1307" y="365"/>
                  </a:lnTo>
                  <a:lnTo>
                    <a:pt x="1273" y="369"/>
                  </a:lnTo>
                  <a:lnTo>
                    <a:pt x="1236" y="372"/>
                  </a:lnTo>
                  <a:lnTo>
                    <a:pt x="1198" y="378"/>
                  </a:lnTo>
                  <a:lnTo>
                    <a:pt x="1159" y="382"/>
                  </a:lnTo>
                  <a:lnTo>
                    <a:pt x="1119" y="388"/>
                  </a:lnTo>
                  <a:lnTo>
                    <a:pt x="1079" y="394"/>
                  </a:lnTo>
                  <a:lnTo>
                    <a:pt x="1042" y="397"/>
                  </a:lnTo>
                  <a:lnTo>
                    <a:pt x="1008" y="403"/>
                  </a:lnTo>
                  <a:lnTo>
                    <a:pt x="971" y="407"/>
                  </a:lnTo>
                  <a:lnTo>
                    <a:pt x="937" y="413"/>
                  </a:lnTo>
                  <a:lnTo>
                    <a:pt x="902" y="417"/>
                  </a:lnTo>
                  <a:lnTo>
                    <a:pt x="869" y="422"/>
                  </a:lnTo>
                  <a:lnTo>
                    <a:pt x="837" y="426"/>
                  </a:lnTo>
                  <a:lnTo>
                    <a:pt x="804" y="430"/>
                  </a:lnTo>
                  <a:lnTo>
                    <a:pt x="771" y="434"/>
                  </a:lnTo>
                  <a:lnTo>
                    <a:pt x="741" y="438"/>
                  </a:lnTo>
                  <a:lnTo>
                    <a:pt x="708" y="440"/>
                  </a:lnTo>
                  <a:lnTo>
                    <a:pt x="679" y="443"/>
                  </a:lnTo>
                  <a:lnTo>
                    <a:pt x="649" y="447"/>
                  </a:lnTo>
                  <a:lnTo>
                    <a:pt x="620" y="449"/>
                  </a:lnTo>
                  <a:lnTo>
                    <a:pt x="591" y="453"/>
                  </a:lnTo>
                  <a:lnTo>
                    <a:pt x="562" y="455"/>
                  </a:lnTo>
                  <a:lnTo>
                    <a:pt x="535" y="457"/>
                  </a:lnTo>
                  <a:lnTo>
                    <a:pt x="509" y="459"/>
                  </a:lnTo>
                  <a:lnTo>
                    <a:pt x="482" y="461"/>
                  </a:lnTo>
                  <a:lnTo>
                    <a:pt x="457" y="463"/>
                  </a:lnTo>
                  <a:lnTo>
                    <a:pt x="430" y="465"/>
                  </a:lnTo>
                  <a:lnTo>
                    <a:pt x="405" y="467"/>
                  </a:lnTo>
                  <a:lnTo>
                    <a:pt x="382" y="468"/>
                  </a:lnTo>
                  <a:lnTo>
                    <a:pt x="359" y="468"/>
                  </a:lnTo>
                  <a:lnTo>
                    <a:pt x="336" y="470"/>
                  </a:lnTo>
                  <a:lnTo>
                    <a:pt x="313" y="470"/>
                  </a:lnTo>
                  <a:lnTo>
                    <a:pt x="292" y="472"/>
                  </a:lnTo>
                  <a:lnTo>
                    <a:pt x="269" y="472"/>
                  </a:lnTo>
                  <a:lnTo>
                    <a:pt x="249" y="472"/>
                  </a:lnTo>
                  <a:lnTo>
                    <a:pt x="228" y="474"/>
                  </a:lnTo>
                  <a:lnTo>
                    <a:pt x="209" y="474"/>
                  </a:lnTo>
                  <a:lnTo>
                    <a:pt x="190" y="474"/>
                  </a:lnTo>
                  <a:lnTo>
                    <a:pt x="180" y="472"/>
                  </a:lnTo>
                  <a:lnTo>
                    <a:pt x="167" y="470"/>
                  </a:lnTo>
                  <a:lnTo>
                    <a:pt x="153" y="467"/>
                  </a:lnTo>
                  <a:lnTo>
                    <a:pt x="138" y="461"/>
                  </a:lnTo>
                  <a:lnTo>
                    <a:pt x="121" y="453"/>
                  </a:lnTo>
                  <a:lnTo>
                    <a:pt x="100" y="443"/>
                  </a:lnTo>
                  <a:lnTo>
                    <a:pt x="79" y="432"/>
                  </a:lnTo>
                  <a:lnTo>
                    <a:pt x="67" y="424"/>
                  </a:lnTo>
                  <a:lnTo>
                    <a:pt x="55" y="419"/>
                  </a:lnTo>
                  <a:lnTo>
                    <a:pt x="42" y="403"/>
                  </a:lnTo>
                  <a:lnTo>
                    <a:pt x="31" y="392"/>
                  </a:lnTo>
                  <a:lnTo>
                    <a:pt x="21" y="380"/>
                  </a:lnTo>
                  <a:lnTo>
                    <a:pt x="13" y="371"/>
                  </a:lnTo>
                  <a:lnTo>
                    <a:pt x="7" y="363"/>
                  </a:lnTo>
                  <a:lnTo>
                    <a:pt x="2" y="355"/>
                  </a:lnTo>
                  <a:lnTo>
                    <a:pt x="0" y="348"/>
                  </a:lnTo>
                  <a:lnTo>
                    <a:pt x="0" y="344"/>
                  </a:lnTo>
                  <a:lnTo>
                    <a:pt x="0" y="340"/>
                  </a:lnTo>
                  <a:lnTo>
                    <a:pt x="0" y="336"/>
                  </a:lnTo>
                  <a:lnTo>
                    <a:pt x="4" y="332"/>
                  </a:lnTo>
                  <a:lnTo>
                    <a:pt x="6" y="330"/>
                  </a:lnTo>
                  <a:lnTo>
                    <a:pt x="9" y="326"/>
                  </a:lnTo>
                  <a:lnTo>
                    <a:pt x="15" y="324"/>
                  </a:lnTo>
                  <a:lnTo>
                    <a:pt x="21" y="323"/>
                  </a:lnTo>
                  <a:lnTo>
                    <a:pt x="27" y="319"/>
                  </a:lnTo>
                  <a:lnTo>
                    <a:pt x="34" y="317"/>
                  </a:lnTo>
                  <a:lnTo>
                    <a:pt x="44" y="315"/>
                  </a:lnTo>
                  <a:lnTo>
                    <a:pt x="54" y="313"/>
                  </a:lnTo>
                  <a:lnTo>
                    <a:pt x="63" y="311"/>
                  </a:lnTo>
                  <a:lnTo>
                    <a:pt x="75" y="309"/>
                  </a:lnTo>
                  <a:lnTo>
                    <a:pt x="86" y="307"/>
                  </a:lnTo>
                  <a:lnTo>
                    <a:pt x="100" y="307"/>
                  </a:lnTo>
                  <a:lnTo>
                    <a:pt x="113" y="305"/>
                  </a:lnTo>
                  <a:lnTo>
                    <a:pt x="317" y="286"/>
                  </a:lnTo>
                  <a:lnTo>
                    <a:pt x="518" y="263"/>
                  </a:lnTo>
                  <a:lnTo>
                    <a:pt x="716" y="238"/>
                  </a:lnTo>
                  <a:lnTo>
                    <a:pt x="914" y="211"/>
                  </a:lnTo>
                  <a:lnTo>
                    <a:pt x="1107" y="182"/>
                  </a:lnTo>
                  <a:lnTo>
                    <a:pt x="1299" y="152"/>
                  </a:lnTo>
                  <a:lnTo>
                    <a:pt x="1488" y="117"/>
                  </a:lnTo>
                  <a:lnTo>
                    <a:pt x="1674" y="81"/>
                  </a:lnTo>
                  <a:lnTo>
                    <a:pt x="1693" y="75"/>
                  </a:lnTo>
                  <a:lnTo>
                    <a:pt x="1710" y="71"/>
                  </a:lnTo>
                  <a:lnTo>
                    <a:pt x="1729" y="65"/>
                  </a:lnTo>
                  <a:lnTo>
                    <a:pt x="1747" y="61"/>
                  </a:lnTo>
                  <a:lnTo>
                    <a:pt x="1762" y="56"/>
                  </a:lnTo>
                  <a:lnTo>
                    <a:pt x="1779" y="52"/>
                  </a:lnTo>
                  <a:lnTo>
                    <a:pt x="1795" y="48"/>
                  </a:lnTo>
                  <a:lnTo>
                    <a:pt x="1810" y="44"/>
                  </a:lnTo>
                  <a:lnTo>
                    <a:pt x="1825" y="40"/>
                  </a:lnTo>
                  <a:lnTo>
                    <a:pt x="1841" y="37"/>
                  </a:lnTo>
                  <a:lnTo>
                    <a:pt x="1854" y="33"/>
                  </a:lnTo>
                  <a:lnTo>
                    <a:pt x="1868" y="31"/>
                  </a:lnTo>
                  <a:lnTo>
                    <a:pt x="1881" y="27"/>
                  </a:lnTo>
                  <a:lnTo>
                    <a:pt x="1893" y="23"/>
                  </a:lnTo>
                  <a:lnTo>
                    <a:pt x="1906" y="21"/>
                  </a:lnTo>
                  <a:lnTo>
                    <a:pt x="1918" y="19"/>
                  </a:lnTo>
                  <a:lnTo>
                    <a:pt x="1927" y="15"/>
                  </a:lnTo>
                  <a:lnTo>
                    <a:pt x="1939" y="13"/>
                  </a:lnTo>
                  <a:lnTo>
                    <a:pt x="1948" y="12"/>
                  </a:lnTo>
                  <a:lnTo>
                    <a:pt x="1958" y="10"/>
                  </a:lnTo>
                  <a:lnTo>
                    <a:pt x="1967" y="8"/>
                  </a:lnTo>
                  <a:lnTo>
                    <a:pt x="1975" y="8"/>
                  </a:lnTo>
                  <a:lnTo>
                    <a:pt x="1983" y="6"/>
                  </a:lnTo>
                  <a:lnTo>
                    <a:pt x="1990" y="4"/>
                  </a:lnTo>
                  <a:lnTo>
                    <a:pt x="1998" y="4"/>
                  </a:lnTo>
                  <a:lnTo>
                    <a:pt x="2004" y="2"/>
                  </a:lnTo>
                  <a:lnTo>
                    <a:pt x="2010" y="2"/>
                  </a:lnTo>
                  <a:lnTo>
                    <a:pt x="2015" y="0"/>
                  </a:lnTo>
                  <a:lnTo>
                    <a:pt x="2019" y="0"/>
                  </a:lnTo>
                  <a:lnTo>
                    <a:pt x="2025" y="0"/>
                  </a:lnTo>
                  <a:lnTo>
                    <a:pt x="2029" y="0"/>
                  </a:lnTo>
                  <a:lnTo>
                    <a:pt x="203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8"/>
            <p:cNvSpPr>
              <a:spLocks/>
            </p:cNvSpPr>
            <p:nvPr/>
          </p:nvSpPr>
          <p:spPr bwMode="auto">
            <a:xfrm>
              <a:off x="3962400" y="3733800"/>
              <a:ext cx="1479550" cy="357187"/>
            </a:xfrm>
            <a:custGeom>
              <a:avLst/>
              <a:gdLst>
                <a:gd name="T0" fmla="*/ 1129089 w 1866"/>
                <a:gd name="T1" fmla="*/ 0 h 449"/>
                <a:gd name="T2" fmla="*/ 1158426 w 1866"/>
                <a:gd name="T3" fmla="*/ 3182 h 449"/>
                <a:gd name="T4" fmla="*/ 1193313 w 1866"/>
                <a:gd name="T5" fmla="*/ 10342 h 449"/>
                <a:gd name="T6" fmla="*/ 1237716 w 1866"/>
                <a:gd name="T7" fmla="*/ 18297 h 449"/>
                <a:gd name="T8" fmla="*/ 1289254 w 1866"/>
                <a:gd name="T9" fmla="*/ 30230 h 449"/>
                <a:gd name="T10" fmla="*/ 1345550 w 1866"/>
                <a:gd name="T11" fmla="*/ 46140 h 449"/>
                <a:gd name="T12" fmla="*/ 1393124 w 1866"/>
                <a:gd name="T13" fmla="*/ 64437 h 449"/>
                <a:gd name="T14" fmla="*/ 1431183 w 1866"/>
                <a:gd name="T15" fmla="*/ 82734 h 449"/>
                <a:gd name="T16" fmla="*/ 1458142 w 1866"/>
                <a:gd name="T17" fmla="*/ 99440 h 449"/>
                <a:gd name="T18" fmla="*/ 1473207 w 1866"/>
                <a:gd name="T19" fmla="*/ 114554 h 449"/>
                <a:gd name="T20" fmla="*/ 1479550 w 1866"/>
                <a:gd name="T21" fmla="*/ 128078 h 449"/>
                <a:gd name="T22" fmla="*/ 1473207 w 1866"/>
                <a:gd name="T23" fmla="*/ 147966 h 449"/>
                <a:gd name="T24" fmla="*/ 1453384 w 1866"/>
                <a:gd name="T25" fmla="*/ 166263 h 449"/>
                <a:gd name="T26" fmla="*/ 1421668 w 1866"/>
                <a:gd name="T27" fmla="*/ 184560 h 449"/>
                <a:gd name="T28" fmla="*/ 1375680 w 1866"/>
                <a:gd name="T29" fmla="*/ 202857 h 449"/>
                <a:gd name="T30" fmla="*/ 1318591 w 1866"/>
                <a:gd name="T31" fmla="*/ 217972 h 449"/>
                <a:gd name="T32" fmla="*/ 1226615 w 1866"/>
                <a:gd name="T33" fmla="*/ 230700 h 449"/>
                <a:gd name="T34" fmla="*/ 1133846 w 1866"/>
                <a:gd name="T35" fmla="*/ 241042 h 449"/>
                <a:gd name="T36" fmla="*/ 1052970 w 1866"/>
                <a:gd name="T37" fmla="*/ 253770 h 449"/>
                <a:gd name="T38" fmla="*/ 1033941 w 1866"/>
                <a:gd name="T39" fmla="*/ 256156 h 449"/>
                <a:gd name="T40" fmla="*/ 1009361 w 1866"/>
                <a:gd name="T41" fmla="*/ 259338 h 449"/>
                <a:gd name="T42" fmla="*/ 980023 w 1866"/>
                <a:gd name="T43" fmla="*/ 264112 h 449"/>
                <a:gd name="T44" fmla="*/ 946722 w 1866"/>
                <a:gd name="T45" fmla="*/ 270476 h 449"/>
                <a:gd name="T46" fmla="*/ 907077 w 1866"/>
                <a:gd name="T47" fmla="*/ 276044 h 449"/>
                <a:gd name="T48" fmla="*/ 863467 w 1866"/>
                <a:gd name="T49" fmla="*/ 283999 h 449"/>
                <a:gd name="T50" fmla="*/ 814308 w 1866"/>
                <a:gd name="T51" fmla="*/ 291955 h 449"/>
                <a:gd name="T52" fmla="*/ 761183 w 1866"/>
                <a:gd name="T53" fmla="*/ 299114 h 449"/>
                <a:gd name="T54" fmla="*/ 701716 w 1866"/>
                <a:gd name="T55" fmla="*/ 310252 h 449"/>
                <a:gd name="T56" fmla="*/ 637491 w 1866"/>
                <a:gd name="T57" fmla="*/ 319002 h 449"/>
                <a:gd name="T58" fmla="*/ 567716 w 1866"/>
                <a:gd name="T59" fmla="*/ 330935 h 449"/>
                <a:gd name="T60" fmla="*/ 497941 w 1866"/>
                <a:gd name="T61" fmla="*/ 340481 h 449"/>
                <a:gd name="T62" fmla="*/ 435302 w 1866"/>
                <a:gd name="T63" fmla="*/ 348436 h 449"/>
                <a:gd name="T64" fmla="*/ 383763 w 1866"/>
                <a:gd name="T65" fmla="*/ 352414 h 449"/>
                <a:gd name="T66" fmla="*/ 339361 w 1866"/>
                <a:gd name="T67" fmla="*/ 355596 h 449"/>
                <a:gd name="T68" fmla="*/ 302888 w 1866"/>
                <a:gd name="T69" fmla="*/ 357187 h 449"/>
                <a:gd name="T70" fmla="*/ 222012 w 1866"/>
                <a:gd name="T71" fmla="*/ 354005 h 449"/>
                <a:gd name="T72" fmla="*/ 152237 w 1866"/>
                <a:gd name="T73" fmla="*/ 346845 h 449"/>
                <a:gd name="T74" fmla="*/ 97527 w 1866"/>
                <a:gd name="T75" fmla="*/ 332526 h 449"/>
                <a:gd name="T76" fmla="*/ 61053 w 1866"/>
                <a:gd name="T77" fmla="*/ 317411 h 449"/>
                <a:gd name="T78" fmla="*/ 33302 w 1866"/>
                <a:gd name="T79" fmla="*/ 302296 h 449"/>
                <a:gd name="T80" fmla="*/ 15065 w 1866"/>
                <a:gd name="T81" fmla="*/ 285590 h 449"/>
                <a:gd name="T82" fmla="*/ 3172 w 1866"/>
                <a:gd name="T83" fmla="*/ 268885 h 449"/>
                <a:gd name="T84" fmla="*/ 0 w 1866"/>
                <a:gd name="T85" fmla="*/ 253770 h 449"/>
                <a:gd name="T86" fmla="*/ 6343 w 1866"/>
                <a:gd name="T87" fmla="*/ 229109 h 449"/>
                <a:gd name="T88" fmla="*/ 24580 w 1866"/>
                <a:gd name="T89" fmla="*/ 210812 h 449"/>
                <a:gd name="T90" fmla="*/ 56296 w 1866"/>
                <a:gd name="T91" fmla="*/ 197288 h 449"/>
                <a:gd name="T92" fmla="*/ 100698 w 1866"/>
                <a:gd name="T93" fmla="*/ 186151 h 449"/>
                <a:gd name="T94" fmla="*/ 155408 w 1866"/>
                <a:gd name="T95" fmla="*/ 179787 h 449"/>
                <a:gd name="T96" fmla="*/ 383763 w 1866"/>
                <a:gd name="T97" fmla="*/ 146375 h 449"/>
                <a:gd name="T98" fmla="*/ 688237 w 1866"/>
                <a:gd name="T99" fmla="*/ 91484 h 449"/>
                <a:gd name="T100" fmla="*/ 885668 w 1866"/>
                <a:gd name="T101" fmla="*/ 48527 h 449"/>
                <a:gd name="T102" fmla="*/ 996674 w 1866"/>
                <a:gd name="T103" fmla="*/ 21479 h 449"/>
                <a:gd name="T104" fmla="*/ 1033941 w 1866"/>
                <a:gd name="T105" fmla="*/ 13524 h 449"/>
                <a:gd name="T106" fmla="*/ 1064071 w 1866"/>
                <a:gd name="T107" fmla="*/ 7955 h 449"/>
                <a:gd name="T108" fmla="*/ 1088651 w 1866"/>
                <a:gd name="T109" fmla="*/ 3182 h 449"/>
                <a:gd name="T110" fmla="*/ 1105302 w 1866"/>
                <a:gd name="T111" fmla="*/ 0 h 449"/>
                <a:gd name="T112" fmla="*/ 1114023 w 1866"/>
                <a:gd name="T113" fmla="*/ 0 h 44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866" h="449">
                  <a:moveTo>
                    <a:pt x="1405" y="0"/>
                  </a:moveTo>
                  <a:lnTo>
                    <a:pt x="1415" y="0"/>
                  </a:lnTo>
                  <a:lnTo>
                    <a:pt x="1424" y="0"/>
                  </a:lnTo>
                  <a:lnTo>
                    <a:pt x="1436" y="2"/>
                  </a:lnTo>
                  <a:lnTo>
                    <a:pt x="1448" y="4"/>
                  </a:lnTo>
                  <a:lnTo>
                    <a:pt x="1461" y="4"/>
                  </a:lnTo>
                  <a:lnTo>
                    <a:pt x="1474" y="8"/>
                  </a:lnTo>
                  <a:lnTo>
                    <a:pt x="1490" y="10"/>
                  </a:lnTo>
                  <a:lnTo>
                    <a:pt x="1505" y="13"/>
                  </a:lnTo>
                  <a:lnTo>
                    <a:pt x="1522" y="15"/>
                  </a:lnTo>
                  <a:lnTo>
                    <a:pt x="1542" y="19"/>
                  </a:lnTo>
                  <a:lnTo>
                    <a:pt x="1561" y="23"/>
                  </a:lnTo>
                  <a:lnTo>
                    <a:pt x="1582" y="29"/>
                  </a:lnTo>
                  <a:lnTo>
                    <a:pt x="1603" y="33"/>
                  </a:lnTo>
                  <a:lnTo>
                    <a:pt x="1626" y="38"/>
                  </a:lnTo>
                  <a:lnTo>
                    <a:pt x="1649" y="44"/>
                  </a:lnTo>
                  <a:lnTo>
                    <a:pt x="1674" y="50"/>
                  </a:lnTo>
                  <a:lnTo>
                    <a:pt x="1697" y="58"/>
                  </a:lnTo>
                  <a:lnTo>
                    <a:pt x="1718" y="65"/>
                  </a:lnTo>
                  <a:lnTo>
                    <a:pt x="1739" y="73"/>
                  </a:lnTo>
                  <a:lnTo>
                    <a:pt x="1757" y="81"/>
                  </a:lnTo>
                  <a:lnTo>
                    <a:pt x="1774" y="88"/>
                  </a:lnTo>
                  <a:lnTo>
                    <a:pt x="1791" y="96"/>
                  </a:lnTo>
                  <a:lnTo>
                    <a:pt x="1805" y="104"/>
                  </a:lnTo>
                  <a:lnTo>
                    <a:pt x="1818" y="111"/>
                  </a:lnTo>
                  <a:lnTo>
                    <a:pt x="1830" y="117"/>
                  </a:lnTo>
                  <a:lnTo>
                    <a:pt x="1839" y="125"/>
                  </a:lnTo>
                  <a:lnTo>
                    <a:pt x="1847" y="130"/>
                  </a:lnTo>
                  <a:lnTo>
                    <a:pt x="1853" y="138"/>
                  </a:lnTo>
                  <a:lnTo>
                    <a:pt x="1858" y="144"/>
                  </a:lnTo>
                  <a:lnTo>
                    <a:pt x="1862" y="150"/>
                  </a:lnTo>
                  <a:lnTo>
                    <a:pt x="1864" y="155"/>
                  </a:lnTo>
                  <a:lnTo>
                    <a:pt x="1866" y="161"/>
                  </a:lnTo>
                  <a:lnTo>
                    <a:pt x="1864" y="171"/>
                  </a:lnTo>
                  <a:lnTo>
                    <a:pt x="1862" y="178"/>
                  </a:lnTo>
                  <a:lnTo>
                    <a:pt x="1858" y="186"/>
                  </a:lnTo>
                  <a:lnTo>
                    <a:pt x="1851" y="194"/>
                  </a:lnTo>
                  <a:lnTo>
                    <a:pt x="1843" y="201"/>
                  </a:lnTo>
                  <a:lnTo>
                    <a:pt x="1833" y="209"/>
                  </a:lnTo>
                  <a:lnTo>
                    <a:pt x="1822" y="219"/>
                  </a:lnTo>
                  <a:lnTo>
                    <a:pt x="1808" y="225"/>
                  </a:lnTo>
                  <a:lnTo>
                    <a:pt x="1793" y="232"/>
                  </a:lnTo>
                  <a:lnTo>
                    <a:pt x="1776" y="240"/>
                  </a:lnTo>
                  <a:lnTo>
                    <a:pt x="1757" y="248"/>
                  </a:lnTo>
                  <a:lnTo>
                    <a:pt x="1735" y="255"/>
                  </a:lnTo>
                  <a:lnTo>
                    <a:pt x="1714" y="261"/>
                  </a:lnTo>
                  <a:lnTo>
                    <a:pt x="1689" y="269"/>
                  </a:lnTo>
                  <a:lnTo>
                    <a:pt x="1663" y="274"/>
                  </a:lnTo>
                  <a:lnTo>
                    <a:pt x="1636" y="280"/>
                  </a:lnTo>
                  <a:lnTo>
                    <a:pt x="1591" y="286"/>
                  </a:lnTo>
                  <a:lnTo>
                    <a:pt x="1547" y="290"/>
                  </a:lnTo>
                  <a:lnTo>
                    <a:pt x="1507" y="294"/>
                  </a:lnTo>
                  <a:lnTo>
                    <a:pt x="1467" y="299"/>
                  </a:lnTo>
                  <a:lnTo>
                    <a:pt x="1430" y="303"/>
                  </a:lnTo>
                  <a:lnTo>
                    <a:pt x="1394" y="309"/>
                  </a:lnTo>
                  <a:lnTo>
                    <a:pt x="1361" y="313"/>
                  </a:lnTo>
                  <a:lnTo>
                    <a:pt x="1328" y="319"/>
                  </a:lnTo>
                  <a:lnTo>
                    <a:pt x="1321" y="319"/>
                  </a:lnTo>
                  <a:lnTo>
                    <a:pt x="1313" y="320"/>
                  </a:lnTo>
                  <a:lnTo>
                    <a:pt x="1304" y="322"/>
                  </a:lnTo>
                  <a:lnTo>
                    <a:pt x="1294" y="322"/>
                  </a:lnTo>
                  <a:lnTo>
                    <a:pt x="1284" y="324"/>
                  </a:lnTo>
                  <a:lnTo>
                    <a:pt x="1273" y="326"/>
                  </a:lnTo>
                  <a:lnTo>
                    <a:pt x="1261" y="328"/>
                  </a:lnTo>
                  <a:lnTo>
                    <a:pt x="1250" y="330"/>
                  </a:lnTo>
                  <a:lnTo>
                    <a:pt x="1236" y="332"/>
                  </a:lnTo>
                  <a:lnTo>
                    <a:pt x="1223" y="334"/>
                  </a:lnTo>
                  <a:lnTo>
                    <a:pt x="1208" y="338"/>
                  </a:lnTo>
                  <a:lnTo>
                    <a:pt x="1194" y="340"/>
                  </a:lnTo>
                  <a:lnTo>
                    <a:pt x="1177" y="342"/>
                  </a:lnTo>
                  <a:lnTo>
                    <a:pt x="1161" y="345"/>
                  </a:lnTo>
                  <a:lnTo>
                    <a:pt x="1144" y="347"/>
                  </a:lnTo>
                  <a:lnTo>
                    <a:pt x="1127" y="349"/>
                  </a:lnTo>
                  <a:lnTo>
                    <a:pt x="1108" y="353"/>
                  </a:lnTo>
                  <a:lnTo>
                    <a:pt x="1089" y="357"/>
                  </a:lnTo>
                  <a:lnTo>
                    <a:pt x="1069" y="359"/>
                  </a:lnTo>
                  <a:lnTo>
                    <a:pt x="1048" y="363"/>
                  </a:lnTo>
                  <a:lnTo>
                    <a:pt x="1027" y="367"/>
                  </a:lnTo>
                  <a:lnTo>
                    <a:pt x="1006" y="370"/>
                  </a:lnTo>
                  <a:lnTo>
                    <a:pt x="983" y="372"/>
                  </a:lnTo>
                  <a:lnTo>
                    <a:pt x="960" y="376"/>
                  </a:lnTo>
                  <a:lnTo>
                    <a:pt x="935" y="380"/>
                  </a:lnTo>
                  <a:lnTo>
                    <a:pt x="910" y="386"/>
                  </a:lnTo>
                  <a:lnTo>
                    <a:pt x="885" y="390"/>
                  </a:lnTo>
                  <a:lnTo>
                    <a:pt x="858" y="393"/>
                  </a:lnTo>
                  <a:lnTo>
                    <a:pt x="831" y="397"/>
                  </a:lnTo>
                  <a:lnTo>
                    <a:pt x="804" y="401"/>
                  </a:lnTo>
                  <a:lnTo>
                    <a:pt x="776" y="407"/>
                  </a:lnTo>
                  <a:lnTo>
                    <a:pt x="747" y="411"/>
                  </a:lnTo>
                  <a:lnTo>
                    <a:pt x="716" y="416"/>
                  </a:lnTo>
                  <a:lnTo>
                    <a:pt x="685" y="420"/>
                  </a:lnTo>
                  <a:lnTo>
                    <a:pt x="655" y="424"/>
                  </a:lnTo>
                  <a:lnTo>
                    <a:pt x="628" y="428"/>
                  </a:lnTo>
                  <a:lnTo>
                    <a:pt x="601" y="432"/>
                  </a:lnTo>
                  <a:lnTo>
                    <a:pt x="574" y="434"/>
                  </a:lnTo>
                  <a:lnTo>
                    <a:pt x="549" y="438"/>
                  </a:lnTo>
                  <a:lnTo>
                    <a:pt x="526" y="440"/>
                  </a:lnTo>
                  <a:lnTo>
                    <a:pt x="505" y="441"/>
                  </a:lnTo>
                  <a:lnTo>
                    <a:pt x="484" y="443"/>
                  </a:lnTo>
                  <a:lnTo>
                    <a:pt x="463" y="445"/>
                  </a:lnTo>
                  <a:lnTo>
                    <a:pt x="445" y="447"/>
                  </a:lnTo>
                  <a:lnTo>
                    <a:pt x="428" y="447"/>
                  </a:lnTo>
                  <a:lnTo>
                    <a:pt x="411" y="447"/>
                  </a:lnTo>
                  <a:lnTo>
                    <a:pt x="396" y="449"/>
                  </a:lnTo>
                  <a:lnTo>
                    <a:pt x="382" y="449"/>
                  </a:lnTo>
                  <a:lnTo>
                    <a:pt x="348" y="449"/>
                  </a:lnTo>
                  <a:lnTo>
                    <a:pt x="313" y="447"/>
                  </a:lnTo>
                  <a:lnTo>
                    <a:pt x="280" y="445"/>
                  </a:lnTo>
                  <a:lnTo>
                    <a:pt x="250" y="443"/>
                  </a:lnTo>
                  <a:lnTo>
                    <a:pt x="219" y="440"/>
                  </a:lnTo>
                  <a:lnTo>
                    <a:pt x="192" y="436"/>
                  </a:lnTo>
                  <a:lnTo>
                    <a:pt x="165" y="430"/>
                  </a:lnTo>
                  <a:lnTo>
                    <a:pt x="140" y="424"/>
                  </a:lnTo>
                  <a:lnTo>
                    <a:pt x="123" y="418"/>
                  </a:lnTo>
                  <a:lnTo>
                    <a:pt x="106" y="411"/>
                  </a:lnTo>
                  <a:lnTo>
                    <a:pt x="92" y="405"/>
                  </a:lnTo>
                  <a:lnTo>
                    <a:pt x="77" y="399"/>
                  </a:lnTo>
                  <a:lnTo>
                    <a:pt x="65" y="393"/>
                  </a:lnTo>
                  <a:lnTo>
                    <a:pt x="54" y="386"/>
                  </a:lnTo>
                  <a:lnTo>
                    <a:pt x="42" y="380"/>
                  </a:lnTo>
                  <a:lnTo>
                    <a:pt x="33" y="372"/>
                  </a:lnTo>
                  <a:lnTo>
                    <a:pt x="25" y="367"/>
                  </a:lnTo>
                  <a:lnTo>
                    <a:pt x="19" y="359"/>
                  </a:lnTo>
                  <a:lnTo>
                    <a:pt x="12" y="353"/>
                  </a:lnTo>
                  <a:lnTo>
                    <a:pt x="8" y="345"/>
                  </a:lnTo>
                  <a:lnTo>
                    <a:pt x="4" y="338"/>
                  </a:lnTo>
                  <a:lnTo>
                    <a:pt x="2" y="332"/>
                  </a:lnTo>
                  <a:lnTo>
                    <a:pt x="0" y="324"/>
                  </a:lnTo>
                  <a:lnTo>
                    <a:pt x="0" y="319"/>
                  </a:lnTo>
                  <a:lnTo>
                    <a:pt x="0" y="307"/>
                  </a:lnTo>
                  <a:lnTo>
                    <a:pt x="2" y="297"/>
                  </a:lnTo>
                  <a:lnTo>
                    <a:pt x="8" y="288"/>
                  </a:lnTo>
                  <a:lnTo>
                    <a:pt x="14" y="280"/>
                  </a:lnTo>
                  <a:lnTo>
                    <a:pt x="21" y="272"/>
                  </a:lnTo>
                  <a:lnTo>
                    <a:pt x="31" y="265"/>
                  </a:lnTo>
                  <a:lnTo>
                    <a:pt x="42" y="259"/>
                  </a:lnTo>
                  <a:lnTo>
                    <a:pt x="56" y="251"/>
                  </a:lnTo>
                  <a:lnTo>
                    <a:pt x="71" y="248"/>
                  </a:lnTo>
                  <a:lnTo>
                    <a:pt x="88" y="242"/>
                  </a:lnTo>
                  <a:lnTo>
                    <a:pt x="106" y="238"/>
                  </a:lnTo>
                  <a:lnTo>
                    <a:pt x="127" y="234"/>
                  </a:lnTo>
                  <a:lnTo>
                    <a:pt x="148" y="230"/>
                  </a:lnTo>
                  <a:lnTo>
                    <a:pt x="171" y="228"/>
                  </a:lnTo>
                  <a:lnTo>
                    <a:pt x="196" y="226"/>
                  </a:lnTo>
                  <a:lnTo>
                    <a:pt x="223" y="225"/>
                  </a:lnTo>
                  <a:lnTo>
                    <a:pt x="353" y="205"/>
                  </a:lnTo>
                  <a:lnTo>
                    <a:pt x="484" y="184"/>
                  </a:lnTo>
                  <a:lnTo>
                    <a:pt x="612" y="163"/>
                  </a:lnTo>
                  <a:lnTo>
                    <a:pt x="741" y="140"/>
                  </a:lnTo>
                  <a:lnTo>
                    <a:pt x="868" y="115"/>
                  </a:lnTo>
                  <a:lnTo>
                    <a:pt x="993" y="88"/>
                  </a:lnTo>
                  <a:lnTo>
                    <a:pt x="1054" y="75"/>
                  </a:lnTo>
                  <a:lnTo>
                    <a:pt x="1117" y="61"/>
                  </a:lnTo>
                  <a:lnTo>
                    <a:pt x="1179" y="46"/>
                  </a:lnTo>
                  <a:lnTo>
                    <a:pt x="1240" y="31"/>
                  </a:lnTo>
                  <a:lnTo>
                    <a:pt x="1257" y="27"/>
                  </a:lnTo>
                  <a:lnTo>
                    <a:pt x="1273" y="23"/>
                  </a:lnTo>
                  <a:lnTo>
                    <a:pt x="1288" y="21"/>
                  </a:lnTo>
                  <a:lnTo>
                    <a:pt x="1304" y="17"/>
                  </a:lnTo>
                  <a:lnTo>
                    <a:pt x="1317" y="15"/>
                  </a:lnTo>
                  <a:lnTo>
                    <a:pt x="1330" y="11"/>
                  </a:lnTo>
                  <a:lnTo>
                    <a:pt x="1342" y="10"/>
                  </a:lnTo>
                  <a:lnTo>
                    <a:pt x="1353" y="8"/>
                  </a:lnTo>
                  <a:lnTo>
                    <a:pt x="1363" y="6"/>
                  </a:lnTo>
                  <a:lnTo>
                    <a:pt x="1373" y="4"/>
                  </a:lnTo>
                  <a:lnTo>
                    <a:pt x="1380" y="4"/>
                  </a:lnTo>
                  <a:lnTo>
                    <a:pt x="1388" y="2"/>
                  </a:lnTo>
                  <a:lnTo>
                    <a:pt x="1394" y="0"/>
                  </a:lnTo>
                  <a:lnTo>
                    <a:pt x="1398" y="0"/>
                  </a:lnTo>
                  <a:lnTo>
                    <a:pt x="1401" y="0"/>
                  </a:lnTo>
                  <a:lnTo>
                    <a:pt x="140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9"/>
            <p:cNvSpPr>
              <a:spLocks/>
            </p:cNvSpPr>
            <p:nvPr/>
          </p:nvSpPr>
          <p:spPr bwMode="auto">
            <a:xfrm>
              <a:off x="3962400" y="4327525"/>
              <a:ext cx="1500187" cy="336550"/>
            </a:xfrm>
            <a:custGeom>
              <a:avLst/>
              <a:gdLst>
                <a:gd name="T0" fmla="*/ 1149535 w 1891"/>
                <a:gd name="T1" fmla="*/ 0 h 424"/>
                <a:gd name="T2" fmla="*/ 1178888 w 1891"/>
                <a:gd name="T3" fmla="*/ 3969 h 424"/>
                <a:gd name="T4" fmla="*/ 1215382 w 1891"/>
                <a:gd name="T5" fmla="*/ 10319 h 424"/>
                <a:gd name="T6" fmla="*/ 1259808 w 1891"/>
                <a:gd name="T7" fmla="*/ 19844 h 424"/>
                <a:gd name="T8" fmla="*/ 1309788 w 1891"/>
                <a:gd name="T9" fmla="*/ 30163 h 424"/>
                <a:gd name="T10" fmla="*/ 1366114 w 1891"/>
                <a:gd name="T11" fmla="*/ 45244 h 424"/>
                <a:gd name="T12" fmla="*/ 1414507 w 1891"/>
                <a:gd name="T13" fmla="*/ 65088 h 424"/>
                <a:gd name="T14" fmla="*/ 1451794 w 1891"/>
                <a:gd name="T15" fmla="*/ 81756 h 424"/>
                <a:gd name="T16" fmla="*/ 1478767 w 1891"/>
                <a:gd name="T17" fmla="*/ 98425 h 424"/>
                <a:gd name="T18" fmla="*/ 1493840 w 1891"/>
                <a:gd name="T19" fmla="*/ 114300 h 424"/>
                <a:gd name="T20" fmla="*/ 1500187 w 1891"/>
                <a:gd name="T21" fmla="*/ 129381 h 424"/>
                <a:gd name="T22" fmla="*/ 1493840 w 1891"/>
                <a:gd name="T23" fmla="*/ 147638 h 424"/>
                <a:gd name="T24" fmla="*/ 1474007 w 1891"/>
                <a:gd name="T25" fmla="*/ 167481 h 424"/>
                <a:gd name="T26" fmla="*/ 1442274 w 1891"/>
                <a:gd name="T27" fmla="*/ 185738 h 424"/>
                <a:gd name="T28" fmla="*/ 1397847 w 1891"/>
                <a:gd name="T29" fmla="*/ 202406 h 424"/>
                <a:gd name="T30" fmla="*/ 1339934 w 1891"/>
                <a:gd name="T31" fmla="*/ 217488 h 424"/>
                <a:gd name="T32" fmla="*/ 1247115 w 1891"/>
                <a:gd name="T33" fmla="*/ 227013 h 424"/>
                <a:gd name="T34" fmla="*/ 1166988 w 1891"/>
                <a:gd name="T35" fmla="*/ 234156 h 424"/>
                <a:gd name="T36" fmla="*/ 1122562 w 1891"/>
                <a:gd name="T37" fmla="*/ 240506 h 424"/>
                <a:gd name="T38" fmla="*/ 1081309 w 1891"/>
                <a:gd name="T39" fmla="*/ 245269 h 424"/>
                <a:gd name="T40" fmla="*/ 1056716 w 1891"/>
                <a:gd name="T41" fmla="*/ 249238 h 424"/>
                <a:gd name="T42" fmla="*/ 1034502 w 1891"/>
                <a:gd name="T43" fmla="*/ 252413 h 424"/>
                <a:gd name="T44" fmla="*/ 1005149 w 1891"/>
                <a:gd name="T45" fmla="*/ 257175 h 424"/>
                <a:gd name="T46" fmla="*/ 971829 w 1891"/>
                <a:gd name="T47" fmla="*/ 261938 h 424"/>
                <a:gd name="T48" fmla="*/ 933749 w 1891"/>
                <a:gd name="T49" fmla="*/ 266700 h 424"/>
                <a:gd name="T50" fmla="*/ 890910 w 1891"/>
                <a:gd name="T51" fmla="*/ 272256 h 424"/>
                <a:gd name="T52" fmla="*/ 842516 w 1891"/>
                <a:gd name="T53" fmla="*/ 278606 h 424"/>
                <a:gd name="T54" fmla="*/ 788570 w 1891"/>
                <a:gd name="T55" fmla="*/ 285750 h 424"/>
                <a:gd name="T56" fmla="*/ 729864 w 1891"/>
                <a:gd name="T57" fmla="*/ 293688 h 424"/>
                <a:gd name="T58" fmla="*/ 667191 w 1891"/>
                <a:gd name="T59" fmla="*/ 303213 h 424"/>
                <a:gd name="T60" fmla="*/ 598964 w 1891"/>
                <a:gd name="T61" fmla="*/ 311944 h 424"/>
                <a:gd name="T62" fmla="*/ 525184 w 1891"/>
                <a:gd name="T63" fmla="*/ 319881 h 424"/>
                <a:gd name="T64" fmla="*/ 460131 w 1891"/>
                <a:gd name="T65" fmla="*/ 325438 h 424"/>
                <a:gd name="T66" fmla="*/ 403805 w 1891"/>
                <a:gd name="T67" fmla="*/ 331788 h 424"/>
                <a:gd name="T68" fmla="*/ 356205 w 1891"/>
                <a:gd name="T69" fmla="*/ 334963 h 424"/>
                <a:gd name="T70" fmla="*/ 314952 w 1891"/>
                <a:gd name="T71" fmla="*/ 336550 h 424"/>
                <a:gd name="T72" fmla="*/ 248312 w 1891"/>
                <a:gd name="T73" fmla="*/ 334963 h 424"/>
                <a:gd name="T74" fmla="*/ 173739 w 1891"/>
                <a:gd name="T75" fmla="*/ 330200 h 424"/>
                <a:gd name="T76" fmla="*/ 111066 w 1891"/>
                <a:gd name="T77" fmla="*/ 316706 h 424"/>
                <a:gd name="T78" fmla="*/ 72986 w 1891"/>
                <a:gd name="T79" fmla="*/ 301625 h 424"/>
                <a:gd name="T80" fmla="*/ 42840 w 1891"/>
                <a:gd name="T81" fmla="*/ 285750 h 424"/>
                <a:gd name="T82" fmla="*/ 19833 w 1891"/>
                <a:gd name="T83" fmla="*/ 270669 h 424"/>
                <a:gd name="T84" fmla="*/ 6347 w 1891"/>
                <a:gd name="T85" fmla="*/ 254000 h 424"/>
                <a:gd name="T86" fmla="*/ 0 w 1891"/>
                <a:gd name="T87" fmla="*/ 237331 h 424"/>
                <a:gd name="T88" fmla="*/ 1587 w 1891"/>
                <a:gd name="T89" fmla="*/ 215900 h 424"/>
                <a:gd name="T90" fmla="*/ 16660 w 1891"/>
                <a:gd name="T91" fmla="*/ 196056 h 424"/>
                <a:gd name="T92" fmla="*/ 44426 w 1891"/>
                <a:gd name="T93" fmla="*/ 180975 h 424"/>
                <a:gd name="T94" fmla="*/ 84093 w 1891"/>
                <a:gd name="T95" fmla="*/ 169069 h 424"/>
                <a:gd name="T96" fmla="*/ 135659 w 1891"/>
                <a:gd name="T97" fmla="*/ 161131 h 424"/>
                <a:gd name="T98" fmla="*/ 283219 w 1891"/>
                <a:gd name="T99" fmla="*/ 144463 h 424"/>
                <a:gd name="T100" fmla="*/ 595791 w 1891"/>
                <a:gd name="T101" fmla="*/ 98425 h 424"/>
                <a:gd name="T102" fmla="*/ 902016 w 1891"/>
                <a:gd name="T103" fmla="*/ 45244 h 424"/>
                <a:gd name="T104" fmla="*/ 1031329 w 1891"/>
                <a:gd name="T105" fmla="*/ 19844 h 424"/>
                <a:gd name="T106" fmla="*/ 1066235 w 1891"/>
                <a:gd name="T107" fmla="*/ 11906 h 424"/>
                <a:gd name="T108" fmla="*/ 1093209 w 1891"/>
                <a:gd name="T109" fmla="*/ 5556 h 424"/>
                <a:gd name="T110" fmla="*/ 1114629 w 1891"/>
                <a:gd name="T111" fmla="*/ 2381 h 424"/>
                <a:gd name="T112" fmla="*/ 1129702 w 1891"/>
                <a:gd name="T113" fmla="*/ 0 h 424"/>
                <a:gd name="T114" fmla="*/ 1134462 w 1891"/>
                <a:gd name="T115" fmla="*/ 0 h 42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891" h="424">
                  <a:moveTo>
                    <a:pt x="1430" y="0"/>
                  </a:moveTo>
                  <a:lnTo>
                    <a:pt x="1440" y="0"/>
                  </a:lnTo>
                  <a:lnTo>
                    <a:pt x="1449" y="0"/>
                  </a:lnTo>
                  <a:lnTo>
                    <a:pt x="1461" y="1"/>
                  </a:lnTo>
                  <a:lnTo>
                    <a:pt x="1472" y="3"/>
                  </a:lnTo>
                  <a:lnTo>
                    <a:pt x="1486" y="5"/>
                  </a:lnTo>
                  <a:lnTo>
                    <a:pt x="1499" y="7"/>
                  </a:lnTo>
                  <a:lnTo>
                    <a:pt x="1515" y="9"/>
                  </a:lnTo>
                  <a:lnTo>
                    <a:pt x="1532" y="13"/>
                  </a:lnTo>
                  <a:lnTo>
                    <a:pt x="1549" y="15"/>
                  </a:lnTo>
                  <a:lnTo>
                    <a:pt x="1567" y="19"/>
                  </a:lnTo>
                  <a:lnTo>
                    <a:pt x="1588" y="25"/>
                  </a:lnTo>
                  <a:lnTo>
                    <a:pt x="1607" y="28"/>
                  </a:lnTo>
                  <a:lnTo>
                    <a:pt x="1628" y="32"/>
                  </a:lnTo>
                  <a:lnTo>
                    <a:pt x="1651" y="38"/>
                  </a:lnTo>
                  <a:lnTo>
                    <a:pt x="1674" y="44"/>
                  </a:lnTo>
                  <a:lnTo>
                    <a:pt x="1699" y="49"/>
                  </a:lnTo>
                  <a:lnTo>
                    <a:pt x="1722" y="57"/>
                  </a:lnTo>
                  <a:lnTo>
                    <a:pt x="1745" y="65"/>
                  </a:lnTo>
                  <a:lnTo>
                    <a:pt x="1764" y="74"/>
                  </a:lnTo>
                  <a:lnTo>
                    <a:pt x="1783" y="82"/>
                  </a:lnTo>
                  <a:lnTo>
                    <a:pt x="1801" y="90"/>
                  </a:lnTo>
                  <a:lnTo>
                    <a:pt x="1816" y="96"/>
                  </a:lnTo>
                  <a:lnTo>
                    <a:pt x="1830" y="103"/>
                  </a:lnTo>
                  <a:lnTo>
                    <a:pt x="1843" y="111"/>
                  </a:lnTo>
                  <a:lnTo>
                    <a:pt x="1854" y="117"/>
                  </a:lnTo>
                  <a:lnTo>
                    <a:pt x="1864" y="124"/>
                  </a:lnTo>
                  <a:lnTo>
                    <a:pt x="1872" y="130"/>
                  </a:lnTo>
                  <a:lnTo>
                    <a:pt x="1879" y="138"/>
                  </a:lnTo>
                  <a:lnTo>
                    <a:pt x="1883" y="144"/>
                  </a:lnTo>
                  <a:lnTo>
                    <a:pt x="1887" y="149"/>
                  </a:lnTo>
                  <a:lnTo>
                    <a:pt x="1891" y="155"/>
                  </a:lnTo>
                  <a:lnTo>
                    <a:pt x="1891" y="163"/>
                  </a:lnTo>
                  <a:lnTo>
                    <a:pt x="1891" y="170"/>
                  </a:lnTo>
                  <a:lnTo>
                    <a:pt x="1887" y="178"/>
                  </a:lnTo>
                  <a:lnTo>
                    <a:pt x="1883" y="186"/>
                  </a:lnTo>
                  <a:lnTo>
                    <a:pt x="1878" y="193"/>
                  </a:lnTo>
                  <a:lnTo>
                    <a:pt x="1868" y="203"/>
                  </a:lnTo>
                  <a:lnTo>
                    <a:pt x="1858" y="211"/>
                  </a:lnTo>
                  <a:lnTo>
                    <a:pt x="1847" y="218"/>
                  </a:lnTo>
                  <a:lnTo>
                    <a:pt x="1833" y="226"/>
                  </a:lnTo>
                  <a:lnTo>
                    <a:pt x="1818" y="234"/>
                  </a:lnTo>
                  <a:lnTo>
                    <a:pt x="1801" y="240"/>
                  </a:lnTo>
                  <a:lnTo>
                    <a:pt x="1782" y="247"/>
                  </a:lnTo>
                  <a:lnTo>
                    <a:pt x="1762" y="255"/>
                  </a:lnTo>
                  <a:lnTo>
                    <a:pt x="1739" y="261"/>
                  </a:lnTo>
                  <a:lnTo>
                    <a:pt x="1714" y="268"/>
                  </a:lnTo>
                  <a:lnTo>
                    <a:pt x="1689" y="274"/>
                  </a:lnTo>
                  <a:lnTo>
                    <a:pt x="1661" y="280"/>
                  </a:lnTo>
                  <a:lnTo>
                    <a:pt x="1616" y="284"/>
                  </a:lnTo>
                  <a:lnTo>
                    <a:pt x="1572" y="286"/>
                  </a:lnTo>
                  <a:lnTo>
                    <a:pt x="1530" y="289"/>
                  </a:lnTo>
                  <a:lnTo>
                    <a:pt x="1490" y="293"/>
                  </a:lnTo>
                  <a:lnTo>
                    <a:pt x="1471" y="295"/>
                  </a:lnTo>
                  <a:lnTo>
                    <a:pt x="1451" y="297"/>
                  </a:lnTo>
                  <a:lnTo>
                    <a:pt x="1432" y="301"/>
                  </a:lnTo>
                  <a:lnTo>
                    <a:pt x="1415" y="303"/>
                  </a:lnTo>
                  <a:lnTo>
                    <a:pt x="1398" y="305"/>
                  </a:lnTo>
                  <a:lnTo>
                    <a:pt x="1380" y="307"/>
                  </a:lnTo>
                  <a:lnTo>
                    <a:pt x="1363" y="309"/>
                  </a:lnTo>
                  <a:lnTo>
                    <a:pt x="1348" y="312"/>
                  </a:lnTo>
                  <a:lnTo>
                    <a:pt x="1340" y="312"/>
                  </a:lnTo>
                  <a:lnTo>
                    <a:pt x="1332" y="314"/>
                  </a:lnTo>
                  <a:lnTo>
                    <a:pt x="1323" y="316"/>
                  </a:lnTo>
                  <a:lnTo>
                    <a:pt x="1313" y="316"/>
                  </a:lnTo>
                  <a:lnTo>
                    <a:pt x="1304" y="318"/>
                  </a:lnTo>
                  <a:lnTo>
                    <a:pt x="1292" y="320"/>
                  </a:lnTo>
                  <a:lnTo>
                    <a:pt x="1281" y="322"/>
                  </a:lnTo>
                  <a:lnTo>
                    <a:pt x="1267" y="324"/>
                  </a:lnTo>
                  <a:lnTo>
                    <a:pt x="1254" y="326"/>
                  </a:lnTo>
                  <a:lnTo>
                    <a:pt x="1240" y="328"/>
                  </a:lnTo>
                  <a:lnTo>
                    <a:pt x="1225" y="330"/>
                  </a:lnTo>
                  <a:lnTo>
                    <a:pt x="1209" y="332"/>
                  </a:lnTo>
                  <a:lnTo>
                    <a:pt x="1194" y="334"/>
                  </a:lnTo>
                  <a:lnTo>
                    <a:pt x="1177" y="336"/>
                  </a:lnTo>
                  <a:lnTo>
                    <a:pt x="1160" y="337"/>
                  </a:lnTo>
                  <a:lnTo>
                    <a:pt x="1142" y="339"/>
                  </a:lnTo>
                  <a:lnTo>
                    <a:pt x="1123" y="343"/>
                  </a:lnTo>
                  <a:lnTo>
                    <a:pt x="1104" y="345"/>
                  </a:lnTo>
                  <a:lnTo>
                    <a:pt x="1083" y="349"/>
                  </a:lnTo>
                  <a:lnTo>
                    <a:pt x="1062" y="351"/>
                  </a:lnTo>
                  <a:lnTo>
                    <a:pt x="1041" y="353"/>
                  </a:lnTo>
                  <a:lnTo>
                    <a:pt x="1018" y="357"/>
                  </a:lnTo>
                  <a:lnTo>
                    <a:pt x="994" y="360"/>
                  </a:lnTo>
                  <a:lnTo>
                    <a:pt x="970" y="362"/>
                  </a:lnTo>
                  <a:lnTo>
                    <a:pt x="946" y="366"/>
                  </a:lnTo>
                  <a:lnTo>
                    <a:pt x="920" y="370"/>
                  </a:lnTo>
                  <a:lnTo>
                    <a:pt x="895" y="374"/>
                  </a:lnTo>
                  <a:lnTo>
                    <a:pt x="868" y="378"/>
                  </a:lnTo>
                  <a:lnTo>
                    <a:pt x="841" y="382"/>
                  </a:lnTo>
                  <a:lnTo>
                    <a:pt x="812" y="385"/>
                  </a:lnTo>
                  <a:lnTo>
                    <a:pt x="783" y="389"/>
                  </a:lnTo>
                  <a:lnTo>
                    <a:pt x="755" y="393"/>
                  </a:lnTo>
                  <a:lnTo>
                    <a:pt x="722" y="397"/>
                  </a:lnTo>
                  <a:lnTo>
                    <a:pt x="691" y="399"/>
                  </a:lnTo>
                  <a:lnTo>
                    <a:pt x="662" y="403"/>
                  </a:lnTo>
                  <a:lnTo>
                    <a:pt x="634" y="407"/>
                  </a:lnTo>
                  <a:lnTo>
                    <a:pt x="607" y="408"/>
                  </a:lnTo>
                  <a:lnTo>
                    <a:pt x="580" y="410"/>
                  </a:lnTo>
                  <a:lnTo>
                    <a:pt x="555" y="414"/>
                  </a:lnTo>
                  <a:lnTo>
                    <a:pt x="532" y="416"/>
                  </a:lnTo>
                  <a:lnTo>
                    <a:pt x="509" y="418"/>
                  </a:lnTo>
                  <a:lnTo>
                    <a:pt x="488" y="420"/>
                  </a:lnTo>
                  <a:lnTo>
                    <a:pt x="469" y="420"/>
                  </a:lnTo>
                  <a:lnTo>
                    <a:pt x="449" y="422"/>
                  </a:lnTo>
                  <a:lnTo>
                    <a:pt x="430" y="422"/>
                  </a:lnTo>
                  <a:lnTo>
                    <a:pt x="413" y="424"/>
                  </a:lnTo>
                  <a:lnTo>
                    <a:pt x="397" y="424"/>
                  </a:lnTo>
                  <a:lnTo>
                    <a:pt x="382" y="424"/>
                  </a:lnTo>
                  <a:lnTo>
                    <a:pt x="348" y="424"/>
                  </a:lnTo>
                  <a:lnTo>
                    <a:pt x="313" y="422"/>
                  </a:lnTo>
                  <a:lnTo>
                    <a:pt x="280" y="422"/>
                  </a:lnTo>
                  <a:lnTo>
                    <a:pt x="250" y="418"/>
                  </a:lnTo>
                  <a:lnTo>
                    <a:pt x="219" y="416"/>
                  </a:lnTo>
                  <a:lnTo>
                    <a:pt x="192" y="410"/>
                  </a:lnTo>
                  <a:lnTo>
                    <a:pt x="165" y="405"/>
                  </a:lnTo>
                  <a:lnTo>
                    <a:pt x="140" y="399"/>
                  </a:lnTo>
                  <a:lnTo>
                    <a:pt x="123" y="393"/>
                  </a:lnTo>
                  <a:lnTo>
                    <a:pt x="106" y="387"/>
                  </a:lnTo>
                  <a:lnTo>
                    <a:pt x="92" y="380"/>
                  </a:lnTo>
                  <a:lnTo>
                    <a:pt x="77" y="374"/>
                  </a:lnTo>
                  <a:lnTo>
                    <a:pt x="65" y="368"/>
                  </a:lnTo>
                  <a:lnTo>
                    <a:pt x="54" y="360"/>
                  </a:lnTo>
                  <a:lnTo>
                    <a:pt x="42" y="355"/>
                  </a:lnTo>
                  <a:lnTo>
                    <a:pt x="33" y="349"/>
                  </a:lnTo>
                  <a:lnTo>
                    <a:pt x="25" y="341"/>
                  </a:lnTo>
                  <a:lnTo>
                    <a:pt x="19" y="334"/>
                  </a:lnTo>
                  <a:lnTo>
                    <a:pt x="12" y="328"/>
                  </a:lnTo>
                  <a:lnTo>
                    <a:pt x="8" y="320"/>
                  </a:lnTo>
                  <a:lnTo>
                    <a:pt x="4" y="314"/>
                  </a:lnTo>
                  <a:lnTo>
                    <a:pt x="2" y="307"/>
                  </a:lnTo>
                  <a:lnTo>
                    <a:pt x="0" y="299"/>
                  </a:lnTo>
                  <a:lnTo>
                    <a:pt x="0" y="293"/>
                  </a:lnTo>
                  <a:lnTo>
                    <a:pt x="0" y="282"/>
                  </a:lnTo>
                  <a:lnTo>
                    <a:pt x="2" y="272"/>
                  </a:lnTo>
                  <a:lnTo>
                    <a:pt x="8" y="264"/>
                  </a:lnTo>
                  <a:lnTo>
                    <a:pt x="14" y="255"/>
                  </a:lnTo>
                  <a:lnTo>
                    <a:pt x="21" y="247"/>
                  </a:lnTo>
                  <a:lnTo>
                    <a:pt x="31" y="240"/>
                  </a:lnTo>
                  <a:lnTo>
                    <a:pt x="42" y="234"/>
                  </a:lnTo>
                  <a:lnTo>
                    <a:pt x="56" y="228"/>
                  </a:lnTo>
                  <a:lnTo>
                    <a:pt x="71" y="222"/>
                  </a:lnTo>
                  <a:lnTo>
                    <a:pt x="88" y="216"/>
                  </a:lnTo>
                  <a:lnTo>
                    <a:pt x="106" y="213"/>
                  </a:lnTo>
                  <a:lnTo>
                    <a:pt x="127" y="209"/>
                  </a:lnTo>
                  <a:lnTo>
                    <a:pt x="148" y="205"/>
                  </a:lnTo>
                  <a:lnTo>
                    <a:pt x="171" y="203"/>
                  </a:lnTo>
                  <a:lnTo>
                    <a:pt x="196" y="201"/>
                  </a:lnTo>
                  <a:lnTo>
                    <a:pt x="223" y="199"/>
                  </a:lnTo>
                  <a:lnTo>
                    <a:pt x="357" y="182"/>
                  </a:lnTo>
                  <a:lnTo>
                    <a:pt x="490" y="165"/>
                  </a:lnTo>
                  <a:lnTo>
                    <a:pt x="620" y="145"/>
                  </a:lnTo>
                  <a:lnTo>
                    <a:pt x="751" y="124"/>
                  </a:lnTo>
                  <a:lnTo>
                    <a:pt x="881" y="103"/>
                  </a:lnTo>
                  <a:lnTo>
                    <a:pt x="1010" y="80"/>
                  </a:lnTo>
                  <a:lnTo>
                    <a:pt x="1137" y="57"/>
                  </a:lnTo>
                  <a:lnTo>
                    <a:pt x="1265" y="30"/>
                  </a:lnTo>
                  <a:lnTo>
                    <a:pt x="1282" y="26"/>
                  </a:lnTo>
                  <a:lnTo>
                    <a:pt x="1300" y="25"/>
                  </a:lnTo>
                  <a:lnTo>
                    <a:pt x="1315" y="21"/>
                  </a:lnTo>
                  <a:lnTo>
                    <a:pt x="1328" y="19"/>
                  </a:lnTo>
                  <a:lnTo>
                    <a:pt x="1344" y="15"/>
                  </a:lnTo>
                  <a:lnTo>
                    <a:pt x="1355" y="13"/>
                  </a:lnTo>
                  <a:lnTo>
                    <a:pt x="1369" y="11"/>
                  </a:lnTo>
                  <a:lnTo>
                    <a:pt x="1378" y="7"/>
                  </a:lnTo>
                  <a:lnTo>
                    <a:pt x="1390" y="5"/>
                  </a:lnTo>
                  <a:lnTo>
                    <a:pt x="1398" y="5"/>
                  </a:lnTo>
                  <a:lnTo>
                    <a:pt x="1405" y="3"/>
                  </a:lnTo>
                  <a:lnTo>
                    <a:pt x="1413" y="1"/>
                  </a:lnTo>
                  <a:lnTo>
                    <a:pt x="1419" y="1"/>
                  </a:lnTo>
                  <a:lnTo>
                    <a:pt x="1424" y="0"/>
                  </a:lnTo>
                  <a:lnTo>
                    <a:pt x="1428" y="0"/>
                  </a:lnTo>
                  <a:lnTo>
                    <a:pt x="143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3962400" y="4862512"/>
              <a:ext cx="1500187" cy="317500"/>
            </a:xfrm>
            <a:custGeom>
              <a:avLst/>
              <a:gdLst>
                <a:gd name="T0" fmla="*/ 1149535 w 1891"/>
                <a:gd name="T1" fmla="*/ 1588 h 400"/>
                <a:gd name="T2" fmla="*/ 1178888 w 1891"/>
                <a:gd name="T3" fmla="*/ 4763 h 400"/>
                <a:gd name="T4" fmla="*/ 1215382 w 1891"/>
                <a:gd name="T5" fmla="*/ 11113 h 400"/>
                <a:gd name="T6" fmla="*/ 1259808 w 1891"/>
                <a:gd name="T7" fmla="*/ 19844 h 400"/>
                <a:gd name="T8" fmla="*/ 1309788 w 1891"/>
                <a:gd name="T9" fmla="*/ 30956 h 400"/>
                <a:gd name="T10" fmla="*/ 1366114 w 1891"/>
                <a:gd name="T11" fmla="*/ 47625 h 400"/>
                <a:gd name="T12" fmla="*/ 1414507 w 1891"/>
                <a:gd name="T13" fmla="*/ 65881 h 400"/>
                <a:gd name="T14" fmla="*/ 1451794 w 1891"/>
                <a:gd name="T15" fmla="*/ 82550 h 400"/>
                <a:gd name="T16" fmla="*/ 1478767 w 1891"/>
                <a:gd name="T17" fmla="*/ 99219 h 400"/>
                <a:gd name="T18" fmla="*/ 1493840 w 1891"/>
                <a:gd name="T19" fmla="*/ 114300 h 400"/>
                <a:gd name="T20" fmla="*/ 1500187 w 1891"/>
                <a:gd name="T21" fmla="*/ 130175 h 400"/>
                <a:gd name="T22" fmla="*/ 1493840 w 1891"/>
                <a:gd name="T23" fmla="*/ 149225 h 400"/>
                <a:gd name="T24" fmla="*/ 1474007 w 1891"/>
                <a:gd name="T25" fmla="*/ 168275 h 400"/>
                <a:gd name="T26" fmla="*/ 1442274 w 1891"/>
                <a:gd name="T27" fmla="*/ 186531 h 400"/>
                <a:gd name="T28" fmla="*/ 1397847 w 1891"/>
                <a:gd name="T29" fmla="*/ 203200 h 400"/>
                <a:gd name="T30" fmla="*/ 1339934 w 1891"/>
                <a:gd name="T31" fmla="*/ 218281 h 400"/>
                <a:gd name="T32" fmla="*/ 1247115 w 1891"/>
                <a:gd name="T33" fmla="*/ 227013 h 400"/>
                <a:gd name="T34" fmla="*/ 1166988 w 1891"/>
                <a:gd name="T35" fmla="*/ 234950 h 400"/>
                <a:gd name="T36" fmla="*/ 1122562 w 1891"/>
                <a:gd name="T37" fmla="*/ 239713 h 400"/>
                <a:gd name="T38" fmla="*/ 1081309 w 1891"/>
                <a:gd name="T39" fmla="*/ 242888 h 400"/>
                <a:gd name="T40" fmla="*/ 1056716 w 1891"/>
                <a:gd name="T41" fmla="*/ 243681 h 400"/>
                <a:gd name="T42" fmla="*/ 1034502 w 1891"/>
                <a:gd name="T43" fmla="*/ 246856 h 400"/>
                <a:gd name="T44" fmla="*/ 1005149 w 1891"/>
                <a:gd name="T45" fmla="*/ 250031 h 400"/>
                <a:gd name="T46" fmla="*/ 971829 w 1891"/>
                <a:gd name="T47" fmla="*/ 253206 h 400"/>
                <a:gd name="T48" fmla="*/ 933749 w 1891"/>
                <a:gd name="T49" fmla="*/ 257969 h 400"/>
                <a:gd name="T50" fmla="*/ 890910 w 1891"/>
                <a:gd name="T51" fmla="*/ 262731 h 400"/>
                <a:gd name="T52" fmla="*/ 842516 w 1891"/>
                <a:gd name="T53" fmla="*/ 268288 h 400"/>
                <a:gd name="T54" fmla="*/ 788570 w 1891"/>
                <a:gd name="T55" fmla="*/ 274638 h 400"/>
                <a:gd name="T56" fmla="*/ 729864 w 1891"/>
                <a:gd name="T57" fmla="*/ 281781 h 400"/>
                <a:gd name="T58" fmla="*/ 667191 w 1891"/>
                <a:gd name="T59" fmla="*/ 289719 h 400"/>
                <a:gd name="T60" fmla="*/ 598964 w 1891"/>
                <a:gd name="T61" fmla="*/ 297656 h 400"/>
                <a:gd name="T62" fmla="*/ 525184 w 1891"/>
                <a:gd name="T63" fmla="*/ 304800 h 400"/>
                <a:gd name="T64" fmla="*/ 460131 w 1891"/>
                <a:gd name="T65" fmla="*/ 311150 h 400"/>
                <a:gd name="T66" fmla="*/ 403805 w 1891"/>
                <a:gd name="T67" fmla="*/ 314325 h 400"/>
                <a:gd name="T68" fmla="*/ 356205 w 1891"/>
                <a:gd name="T69" fmla="*/ 317500 h 400"/>
                <a:gd name="T70" fmla="*/ 314952 w 1891"/>
                <a:gd name="T71" fmla="*/ 317500 h 400"/>
                <a:gd name="T72" fmla="*/ 248312 w 1891"/>
                <a:gd name="T73" fmla="*/ 317500 h 400"/>
                <a:gd name="T74" fmla="*/ 173739 w 1891"/>
                <a:gd name="T75" fmla="*/ 311150 h 400"/>
                <a:gd name="T76" fmla="*/ 111066 w 1891"/>
                <a:gd name="T77" fmla="*/ 297656 h 400"/>
                <a:gd name="T78" fmla="*/ 72986 w 1891"/>
                <a:gd name="T79" fmla="*/ 283369 h 400"/>
                <a:gd name="T80" fmla="*/ 42840 w 1891"/>
                <a:gd name="T81" fmla="*/ 268288 h 400"/>
                <a:gd name="T82" fmla="*/ 19833 w 1891"/>
                <a:gd name="T83" fmla="*/ 251619 h 400"/>
                <a:gd name="T84" fmla="*/ 6347 w 1891"/>
                <a:gd name="T85" fmla="*/ 236538 h 400"/>
                <a:gd name="T86" fmla="*/ 0 w 1891"/>
                <a:gd name="T87" fmla="*/ 219869 h 400"/>
                <a:gd name="T88" fmla="*/ 1587 w 1891"/>
                <a:gd name="T89" fmla="*/ 198438 h 400"/>
                <a:gd name="T90" fmla="*/ 16660 w 1891"/>
                <a:gd name="T91" fmla="*/ 177006 h 400"/>
                <a:gd name="T92" fmla="*/ 44426 w 1891"/>
                <a:gd name="T93" fmla="*/ 161925 h 400"/>
                <a:gd name="T94" fmla="*/ 84093 w 1891"/>
                <a:gd name="T95" fmla="*/ 149225 h 400"/>
                <a:gd name="T96" fmla="*/ 135659 w 1891"/>
                <a:gd name="T97" fmla="*/ 142081 h 400"/>
                <a:gd name="T98" fmla="*/ 283219 w 1891"/>
                <a:gd name="T99" fmla="*/ 128588 h 400"/>
                <a:gd name="T100" fmla="*/ 595791 w 1891"/>
                <a:gd name="T101" fmla="*/ 87313 h 400"/>
                <a:gd name="T102" fmla="*/ 902016 w 1891"/>
                <a:gd name="T103" fmla="*/ 38100 h 400"/>
                <a:gd name="T104" fmla="*/ 1031329 w 1891"/>
                <a:gd name="T105" fmla="*/ 15875 h 400"/>
                <a:gd name="T106" fmla="*/ 1066235 w 1891"/>
                <a:gd name="T107" fmla="*/ 9525 h 400"/>
                <a:gd name="T108" fmla="*/ 1093209 w 1891"/>
                <a:gd name="T109" fmla="*/ 4763 h 400"/>
                <a:gd name="T110" fmla="*/ 1114629 w 1891"/>
                <a:gd name="T111" fmla="*/ 1588 h 400"/>
                <a:gd name="T112" fmla="*/ 1129702 w 1891"/>
                <a:gd name="T113" fmla="*/ 0 h 400"/>
                <a:gd name="T114" fmla="*/ 1134462 w 1891"/>
                <a:gd name="T115" fmla="*/ 0 h 4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891" h="400">
                  <a:moveTo>
                    <a:pt x="1430" y="0"/>
                  </a:moveTo>
                  <a:lnTo>
                    <a:pt x="1440" y="0"/>
                  </a:lnTo>
                  <a:lnTo>
                    <a:pt x="1449" y="2"/>
                  </a:lnTo>
                  <a:lnTo>
                    <a:pt x="1461" y="2"/>
                  </a:lnTo>
                  <a:lnTo>
                    <a:pt x="1472" y="4"/>
                  </a:lnTo>
                  <a:lnTo>
                    <a:pt x="1486" y="6"/>
                  </a:lnTo>
                  <a:lnTo>
                    <a:pt x="1499" y="8"/>
                  </a:lnTo>
                  <a:lnTo>
                    <a:pt x="1515" y="10"/>
                  </a:lnTo>
                  <a:lnTo>
                    <a:pt x="1532" y="14"/>
                  </a:lnTo>
                  <a:lnTo>
                    <a:pt x="1549" y="18"/>
                  </a:lnTo>
                  <a:lnTo>
                    <a:pt x="1567" y="21"/>
                  </a:lnTo>
                  <a:lnTo>
                    <a:pt x="1588" y="25"/>
                  </a:lnTo>
                  <a:lnTo>
                    <a:pt x="1607" y="29"/>
                  </a:lnTo>
                  <a:lnTo>
                    <a:pt x="1628" y="35"/>
                  </a:lnTo>
                  <a:lnTo>
                    <a:pt x="1651" y="39"/>
                  </a:lnTo>
                  <a:lnTo>
                    <a:pt x="1674" y="45"/>
                  </a:lnTo>
                  <a:lnTo>
                    <a:pt x="1699" y="50"/>
                  </a:lnTo>
                  <a:lnTo>
                    <a:pt x="1722" y="60"/>
                  </a:lnTo>
                  <a:lnTo>
                    <a:pt x="1745" y="68"/>
                  </a:lnTo>
                  <a:lnTo>
                    <a:pt x="1764" y="75"/>
                  </a:lnTo>
                  <a:lnTo>
                    <a:pt x="1783" y="83"/>
                  </a:lnTo>
                  <a:lnTo>
                    <a:pt x="1801" y="91"/>
                  </a:lnTo>
                  <a:lnTo>
                    <a:pt x="1816" y="98"/>
                  </a:lnTo>
                  <a:lnTo>
                    <a:pt x="1830" y="104"/>
                  </a:lnTo>
                  <a:lnTo>
                    <a:pt x="1843" y="112"/>
                  </a:lnTo>
                  <a:lnTo>
                    <a:pt x="1854" y="119"/>
                  </a:lnTo>
                  <a:lnTo>
                    <a:pt x="1864" y="125"/>
                  </a:lnTo>
                  <a:lnTo>
                    <a:pt x="1872" y="133"/>
                  </a:lnTo>
                  <a:lnTo>
                    <a:pt x="1879" y="139"/>
                  </a:lnTo>
                  <a:lnTo>
                    <a:pt x="1883" y="144"/>
                  </a:lnTo>
                  <a:lnTo>
                    <a:pt x="1887" y="152"/>
                  </a:lnTo>
                  <a:lnTo>
                    <a:pt x="1891" y="158"/>
                  </a:lnTo>
                  <a:lnTo>
                    <a:pt x="1891" y="164"/>
                  </a:lnTo>
                  <a:lnTo>
                    <a:pt x="1891" y="171"/>
                  </a:lnTo>
                  <a:lnTo>
                    <a:pt x="1887" y="179"/>
                  </a:lnTo>
                  <a:lnTo>
                    <a:pt x="1883" y="188"/>
                  </a:lnTo>
                  <a:lnTo>
                    <a:pt x="1878" y="196"/>
                  </a:lnTo>
                  <a:lnTo>
                    <a:pt x="1868" y="204"/>
                  </a:lnTo>
                  <a:lnTo>
                    <a:pt x="1858" y="212"/>
                  </a:lnTo>
                  <a:lnTo>
                    <a:pt x="1847" y="219"/>
                  </a:lnTo>
                  <a:lnTo>
                    <a:pt x="1833" y="227"/>
                  </a:lnTo>
                  <a:lnTo>
                    <a:pt x="1818" y="235"/>
                  </a:lnTo>
                  <a:lnTo>
                    <a:pt x="1801" y="242"/>
                  </a:lnTo>
                  <a:lnTo>
                    <a:pt x="1782" y="248"/>
                  </a:lnTo>
                  <a:lnTo>
                    <a:pt x="1762" y="256"/>
                  </a:lnTo>
                  <a:lnTo>
                    <a:pt x="1739" y="263"/>
                  </a:lnTo>
                  <a:lnTo>
                    <a:pt x="1714" y="269"/>
                  </a:lnTo>
                  <a:lnTo>
                    <a:pt x="1689" y="275"/>
                  </a:lnTo>
                  <a:lnTo>
                    <a:pt x="1661" y="283"/>
                  </a:lnTo>
                  <a:lnTo>
                    <a:pt x="1616" y="284"/>
                  </a:lnTo>
                  <a:lnTo>
                    <a:pt x="1572" y="286"/>
                  </a:lnTo>
                  <a:lnTo>
                    <a:pt x="1530" y="290"/>
                  </a:lnTo>
                  <a:lnTo>
                    <a:pt x="1490" y="294"/>
                  </a:lnTo>
                  <a:lnTo>
                    <a:pt x="1471" y="296"/>
                  </a:lnTo>
                  <a:lnTo>
                    <a:pt x="1451" y="298"/>
                  </a:lnTo>
                  <a:lnTo>
                    <a:pt x="1432" y="300"/>
                  </a:lnTo>
                  <a:lnTo>
                    <a:pt x="1415" y="302"/>
                  </a:lnTo>
                  <a:lnTo>
                    <a:pt x="1398" y="302"/>
                  </a:lnTo>
                  <a:lnTo>
                    <a:pt x="1380" y="304"/>
                  </a:lnTo>
                  <a:lnTo>
                    <a:pt x="1363" y="306"/>
                  </a:lnTo>
                  <a:lnTo>
                    <a:pt x="1348" y="307"/>
                  </a:lnTo>
                  <a:lnTo>
                    <a:pt x="1340" y="307"/>
                  </a:lnTo>
                  <a:lnTo>
                    <a:pt x="1332" y="307"/>
                  </a:lnTo>
                  <a:lnTo>
                    <a:pt x="1323" y="309"/>
                  </a:lnTo>
                  <a:lnTo>
                    <a:pt x="1313" y="309"/>
                  </a:lnTo>
                  <a:lnTo>
                    <a:pt x="1304" y="311"/>
                  </a:lnTo>
                  <a:lnTo>
                    <a:pt x="1292" y="311"/>
                  </a:lnTo>
                  <a:lnTo>
                    <a:pt x="1281" y="313"/>
                  </a:lnTo>
                  <a:lnTo>
                    <a:pt x="1267" y="315"/>
                  </a:lnTo>
                  <a:lnTo>
                    <a:pt x="1254" y="315"/>
                  </a:lnTo>
                  <a:lnTo>
                    <a:pt x="1240" y="317"/>
                  </a:lnTo>
                  <a:lnTo>
                    <a:pt x="1225" y="319"/>
                  </a:lnTo>
                  <a:lnTo>
                    <a:pt x="1209" y="321"/>
                  </a:lnTo>
                  <a:lnTo>
                    <a:pt x="1194" y="323"/>
                  </a:lnTo>
                  <a:lnTo>
                    <a:pt x="1177" y="325"/>
                  </a:lnTo>
                  <a:lnTo>
                    <a:pt x="1160" y="327"/>
                  </a:lnTo>
                  <a:lnTo>
                    <a:pt x="1142" y="329"/>
                  </a:lnTo>
                  <a:lnTo>
                    <a:pt x="1123" y="331"/>
                  </a:lnTo>
                  <a:lnTo>
                    <a:pt x="1104" y="332"/>
                  </a:lnTo>
                  <a:lnTo>
                    <a:pt x="1083" y="336"/>
                  </a:lnTo>
                  <a:lnTo>
                    <a:pt x="1062" y="338"/>
                  </a:lnTo>
                  <a:lnTo>
                    <a:pt x="1041" y="340"/>
                  </a:lnTo>
                  <a:lnTo>
                    <a:pt x="1018" y="344"/>
                  </a:lnTo>
                  <a:lnTo>
                    <a:pt x="994" y="346"/>
                  </a:lnTo>
                  <a:lnTo>
                    <a:pt x="970" y="350"/>
                  </a:lnTo>
                  <a:lnTo>
                    <a:pt x="946" y="352"/>
                  </a:lnTo>
                  <a:lnTo>
                    <a:pt x="920" y="355"/>
                  </a:lnTo>
                  <a:lnTo>
                    <a:pt x="895" y="357"/>
                  </a:lnTo>
                  <a:lnTo>
                    <a:pt x="868" y="361"/>
                  </a:lnTo>
                  <a:lnTo>
                    <a:pt x="841" y="365"/>
                  </a:lnTo>
                  <a:lnTo>
                    <a:pt x="812" y="369"/>
                  </a:lnTo>
                  <a:lnTo>
                    <a:pt x="783" y="371"/>
                  </a:lnTo>
                  <a:lnTo>
                    <a:pt x="755" y="375"/>
                  </a:lnTo>
                  <a:lnTo>
                    <a:pt x="722" y="379"/>
                  </a:lnTo>
                  <a:lnTo>
                    <a:pt x="691" y="382"/>
                  </a:lnTo>
                  <a:lnTo>
                    <a:pt x="662" y="384"/>
                  </a:lnTo>
                  <a:lnTo>
                    <a:pt x="634" y="388"/>
                  </a:lnTo>
                  <a:lnTo>
                    <a:pt x="607" y="390"/>
                  </a:lnTo>
                  <a:lnTo>
                    <a:pt x="580" y="392"/>
                  </a:lnTo>
                  <a:lnTo>
                    <a:pt x="555" y="394"/>
                  </a:lnTo>
                  <a:lnTo>
                    <a:pt x="532" y="396"/>
                  </a:lnTo>
                  <a:lnTo>
                    <a:pt x="509" y="396"/>
                  </a:lnTo>
                  <a:lnTo>
                    <a:pt x="488" y="398"/>
                  </a:lnTo>
                  <a:lnTo>
                    <a:pt x="469" y="398"/>
                  </a:lnTo>
                  <a:lnTo>
                    <a:pt x="449" y="400"/>
                  </a:lnTo>
                  <a:lnTo>
                    <a:pt x="430" y="400"/>
                  </a:lnTo>
                  <a:lnTo>
                    <a:pt x="413" y="400"/>
                  </a:lnTo>
                  <a:lnTo>
                    <a:pt x="397" y="400"/>
                  </a:lnTo>
                  <a:lnTo>
                    <a:pt x="382" y="400"/>
                  </a:lnTo>
                  <a:lnTo>
                    <a:pt x="348" y="400"/>
                  </a:lnTo>
                  <a:lnTo>
                    <a:pt x="313" y="400"/>
                  </a:lnTo>
                  <a:lnTo>
                    <a:pt x="280" y="398"/>
                  </a:lnTo>
                  <a:lnTo>
                    <a:pt x="250" y="396"/>
                  </a:lnTo>
                  <a:lnTo>
                    <a:pt x="219" y="392"/>
                  </a:lnTo>
                  <a:lnTo>
                    <a:pt x="192" y="388"/>
                  </a:lnTo>
                  <a:lnTo>
                    <a:pt x="165" y="382"/>
                  </a:lnTo>
                  <a:lnTo>
                    <a:pt x="140" y="375"/>
                  </a:lnTo>
                  <a:lnTo>
                    <a:pt x="123" y="369"/>
                  </a:lnTo>
                  <a:lnTo>
                    <a:pt x="106" y="363"/>
                  </a:lnTo>
                  <a:lnTo>
                    <a:pt x="92" y="357"/>
                  </a:lnTo>
                  <a:lnTo>
                    <a:pt x="77" y="350"/>
                  </a:lnTo>
                  <a:lnTo>
                    <a:pt x="65" y="344"/>
                  </a:lnTo>
                  <a:lnTo>
                    <a:pt x="54" y="338"/>
                  </a:lnTo>
                  <a:lnTo>
                    <a:pt x="42" y="331"/>
                  </a:lnTo>
                  <a:lnTo>
                    <a:pt x="33" y="325"/>
                  </a:lnTo>
                  <a:lnTo>
                    <a:pt x="25" y="317"/>
                  </a:lnTo>
                  <a:lnTo>
                    <a:pt x="19" y="311"/>
                  </a:lnTo>
                  <a:lnTo>
                    <a:pt x="12" y="304"/>
                  </a:lnTo>
                  <a:lnTo>
                    <a:pt x="8" y="298"/>
                  </a:lnTo>
                  <a:lnTo>
                    <a:pt x="4" y="290"/>
                  </a:lnTo>
                  <a:lnTo>
                    <a:pt x="2" y="283"/>
                  </a:lnTo>
                  <a:lnTo>
                    <a:pt x="0" y="277"/>
                  </a:lnTo>
                  <a:lnTo>
                    <a:pt x="0" y="269"/>
                  </a:lnTo>
                  <a:lnTo>
                    <a:pt x="0" y="260"/>
                  </a:lnTo>
                  <a:lnTo>
                    <a:pt x="2" y="250"/>
                  </a:lnTo>
                  <a:lnTo>
                    <a:pt x="8" y="240"/>
                  </a:lnTo>
                  <a:lnTo>
                    <a:pt x="14" y="233"/>
                  </a:lnTo>
                  <a:lnTo>
                    <a:pt x="21" y="223"/>
                  </a:lnTo>
                  <a:lnTo>
                    <a:pt x="31" y="217"/>
                  </a:lnTo>
                  <a:lnTo>
                    <a:pt x="42" y="210"/>
                  </a:lnTo>
                  <a:lnTo>
                    <a:pt x="56" y="204"/>
                  </a:lnTo>
                  <a:lnTo>
                    <a:pt x="71" y="198"/>
                  </a:lnTo>
                  <a:lnTo>
                    <a:pt x="88" y="192"/>
                  </a:lnTo>
                  <a:lnTo>
                    <a:pt x="106" y="188"/>
                  </a:lnTo>
                  <a:lnTo>
                    <a:pt x="127" y="185"/>
                  </a:lnTo>
                  <a:lnTo>
                    <a:pt x="148" y="181"/>
                  </a:lnTo>
                  <a:lnTo>
                    <a:pt x="171" y="179"/>
                  </a:lnTo>
                  <a:lnTo>
                    <a:pt x="196" y="177"/>
                  </a:lnTo>
                  <a:lnTo>
                    <a:pt x="223" y="175"/>
                  </a:lnTo>
                  <a:lnTo>
                    <a:pt x="357" y="162"/>
                  </a:lnTo>
                  <a:lnTo>
                    <a:pt x="490" y="144"/>
                  </a:lnTo>
                  <a:lnTo>
                    <a:pt x="620" y="127"/>
                  </a:lnTo>
                  <a:lnTo>
                    <a:pt x="751" y="110"/>
                  </a:lnTo>
                  <a:lnTo>
                    <a:pt x="881" y="91"/>
                  </a:lnTo>
                  <a:lnTo>
                    <a:pt x="1010" y="69"/>
                  </a:lnTo>
                  <a:lnTo>
                    <a:pt x="1137" y="48"/>
                  </a:lnTo>
                  <a:lnTo>
                    <a:pt x="1265" y="25"/>
                  </a:lnTo>
                  <a:lnTo>
                    <a:pt x="1282" y="21"/>
                  </a:lnTo>
                  <a:lnTo>
                    <a:pt x="1300" y="20"/>
                  </a:lnTo>
                  <a:lnTo>
                    <a:pt x="1315" y="16"/>
                  </a:lnTo>
                  <a:lnTo>
                    <a:pt x="1328" y="14"/>
                  </a:lnTo>
                  <a:lnTo>
                    <a:pt x="1344" y="12"/>
                  </a:lnTo>
                  <a:lnTo>
                    <a:pt x="1355" y="10"/>
                  </a:lnTo>
                  <a:lnTo>
                    <a:pt x="1369" y="8"/>
                  </a:lnTo>
                  <a:lnTo>
                    <a:pt x="1378" y="6"/>
                  </a:lnTo>
                  <a:lnTo>
                    <a:pt x="1390" y="4"/>
                  </a:lnTo>
                  <a:lnTo>
                    <a:pt x="1398" y="4"/>
                  </a:lnTo>
                  <a:lnTo>
                    <a:pt x="1405" y="2"/>
                  </a:lnTo>
                  <a:lnTo>
                    <a:pt x="1413" y="2"/>
                  </a:lnTo>
                  <a:lnTo>
                    <a:pt x="1419" y="2"/>
                  </a:lnTo>
                  <a:lnTo>
                    <a:pt x="1424" y="0"/>
                  </a:lnTo>
                  <a:lnTo>
                    <a:pt x="1428" y="0"/>
                  </a:lnTo>
                  <a:lnTo>
                    <a:pt x="143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5" name="Freeform 31"/>
          <p:cNvSpPr>
            <a:spLocks/>
          </p:cNvSpPr>
          <p:nvPr/>
        </p:nvSpPr>
        <p:spPr bwMode="auto">
          <a:xfrm>
            <a:off x="2209800" y="2667000"/>
            <a:ext cx="2660650" cy="403225"/>
          </a:xfrm>
          <a:custGeom>
            <a:avLst/>
            <a:gdLst>
              <a:gd name="T0" fmla="*/ 3786893 w 5367"/>
              <a:gd name="T1" fmla="*/ 1590 h 699"/>
              <a:gd name="T2" fmla="*/ 3811504 w 5367"/>
              <a:gd name="T3" fmla="*/ 7949 h 699"/>
              <a:gd name="T4" fmla="*/ 3846435 w 5367"/>
              <a:gd name="T5" fmla="*/ 16693 h 699"/>
              <a:gd name="T6" fmla="*/ 3890894 w 5367"/>
              <a:gd name="T7" fmla="*/ 31001 h 699"/>
              <a:gd name="T8" fmla="*/ 3945673 w 5367"/>
              <a:gd name="T9" fmla="*/ 50873 h 699"/>
              <a:gd name="T10" fmla="*/ 4009184 w 5367"/>
              <a:gd name="T11" fmla="*/ 73129 h 699"/>
              <a:gd name="T12" fmla="*/ 4078253 w 5367"/>
              <a:gd name="T13" fmla="*/ 104130 h 699"/>
              <a:gd name="T14" fmla="*/ 4133032 w 5367"/>
              <a:gd name="T15" fmla="*/ 139105 h 699"/>
              <a:gd name="T16" fmla="*/ 4178285 w 5367"/>
              <a:gd name="T17" fmla="*/ 170900 h 699"/>
              <a:gd name="T18" fmla="*/ 4214804 w 5367"/>
              <a:gd name="T19" fmla="*/ 203491 h 699"/>
              <a:gd name="T20" fmla="*/ 4241003 w 5367"/>
              <a:gd name="T21" fmla="*/ 235286 h 699"/>
              <a:gd name="T22" fmla="*/ 4256087 w 5367"/>
              <a:gd name="T23" fmla="*/ 263902 h 699"/>
              <a:gd name="T24" fmla="*/ 4260850 w 5367"/>
              <a:gd name="T25" fmla="*/ 293313 h 699"/>
              <a:gd name="T26" fmla="*/ 4254499 w 5367"/>
              <a:gd name="T27" fmla="*/ 314775 h 699"/>
              <a:gd name="T28" fmla="*/ 4233064 w 5367"/>
              <a:gd name="T29" fmla="*/ 333057 h 699"/>
              <a:gd name="T30" fmla="*/ 4198132 w 5367"/>
              <a:gd name="T31" fmla="*/ 346570 h 699"/>
              <a:gd name="T32" fmla="*/ 4149704 w 5367"/>
              <a:gd name="T33" fmla="*/ 356904 h 699"/>
              <a:gd name="T34" fmla="*/ 4086986 w 5367"/>
              <a:gd name="T35" fmla="*/ 363263 h 699"/>
              <a:gd name="T36" fmla="*/ 4010772 w 5367"/>
              <a:gd name="T37" fmla="*/ 368032 h 699"/>
              <a:gd name="T38" fmla="*/ 3773397 w 5367"/>
              <a:gd name="T39" fmla="*/ 363263 h 699"/>
              <a:gd name="T40" fmla="*/ 3508235 w 5367"/>
              <a:gd name="T41" fmla="*/ 360083 h 699"/>
              <a:gd name="T42" fmla="*/ 3233546 w 5367"/>
              <a:gd name="T43" fmla="*/ 356904 h 699"/>
              <a:gd name="T44" fmla="*/ 2930277 w 5367"/>
              <a:gd name="T45" fmla="*/ 358493 h 699"/>
              <a:gd name="T46" fmla="*/ 2567466 w 5367"/>
              <a:gd name="T47" fmla="*/ 368032 h 699"/>
              <a:gd name="T48" fmla="*/ 2149875 w 5367"/>
              <a:gd name="T49" fmla="*/ 386314 h 699"/>
              <a:gd name="T50" fmla="*/ 1589384 w 5367"/>
              <a:gd name="T51" fmla="*/ 418110 h 699"/>
              <a:gd name="T52" fmla="*/ 845501 w 5367"/>
              <a:gd name="T53" fmla="*/ 500778 h 699"/>
              <a:gd name="T54" fmla="*/ 609714 w 5367"/>
              <a:gd name="T55" fmla="*/ 538932 h 699"/>
              <a:gd name="T56" fmla="*/ 533499 w 5367"/>
              <a:gd name="T57" fmla="*/ 550856 h 699"/>
              <a:gd name="T58" fmla="*/ 482690 w 5367"/>
              <a:gd name="T59" fmla="*/ 555625 h 699"/>
              <a:gd name="T60" fmla="*/ 431087 w 5367"/>
              <a:gd name="T61" fmla="*/ 554035 h 699"/>
              <a:gd name="T62" fmla="*/ 351697 w 5367"/>
              <a:gd name="T63" fmla="*/ 537343 h 699"/>
              <a:gd name="T64" fmla="*/ 257223 w 5367"/>
              <a:gd name="T65" fmla="*/ 507137 h 699"/>
              <a:gd name="T66" fmla="*/ 147665 w 5367"/>
              <a:gd name="T67" fmla="*/ 461034 h 699"/>
              <a:gd name="T68" fmla="*/ 61130 w 5367"/>
              <a:gd name="T69" fmla="*/ 414135 h 699"/>
              <a:gd name="T70" fmla="*/ 11908 w 5367"/>
              <a:gd name="T71" fmla="*/ 371212 h 699"/>
              <a:gd name="T72" fmla="*/ 1588 w 5367"/>
              <a:gd name="T73" fmla="*/ 352929 h 699"/>
              <a:gd name="T74" fmla="*/ 1588 w 5367"/>
              <a:gd name="T75" fmla="*/ 328288 h 699"/>
              <a:gd name="T76" fmla="*/ 23023 w 5367"/>
              <a:gd name="T77" fmla="*/ 299672 h 699"/>
              <a:gd name="T78" fmla="*/ 69863 w 5367"/>
              <a:gd name="T79" fmla="*/ 278210 h 699"/>
              <a:gd name="T80" fmla="*/ 169100 w 5367"/>
              <a:gd name="T81" fmla="*/ 267082 h 699"/>
              <a:gd name="T82" fmla="*/ 373132 w 5367"/>
              <a:gd name="T83" fmla="*/ 263902 h 699"/>
              <a:gd name="T84" fmla="*/ 558904 w 5367"/>
              <a:gd name="T85" fmla="*/ 259928 h 699"/>
              <a:gd name="T86" fmla="*/ 726417 w 5367"/>
              <a:gd name="T87" fmla="*/ 253568 h 699"/>
              <a:gd name="T88" fmla="*/ 877257 w 5367"/>
              <a:gd name="T89" fmla="*/ 244030 h 699"/>
              <a:gd name="T90" fmla="*/ 1009838 w 5367"/>
              <a:gd name="T91" fmla="*/ 233696 h 699"/>
              <a:gd name="T92" fmla="*/ 1124159 w 5367"/>
              <a:gd name="T93" fmla="*/ 221773 h 699"/>
              <a:gd name="T94" fmla="*/ 1463154 w 5367"/>
              <a:gd name="T95" fmla="*/ 190773 h 699"/>
              <a:gd name="T96" fmla="*/ 2322151 w 5367"/>
              <a:gd name="T97" fmla="*/ 137515 h 699"/>
              <a:gd name="T98" fmla="*/ 2832628 w 5367"/>
              <a:gd name="T99" fmla="*/ 104130 h 699"/>
              <a:gd name="T100" fmla="*/ 3186706 w 5367"/>
              <a:gd name="T101" fmla="*/ 70745 h 699"/>
              <a:gd name="T102" fmla="*/ 3477273 w 5367"/>
              <a:gd name="T103" fmla="*/ 38155 h 699"/>
              <a:gd name="T104" fmla="*/ 3629701 w 5367"/>
              <a:gd name="T105" fmla="*/ 16693 h 699"/>
              <a:gd name="T106" fmla="*/ 3701946 w 5367"/>
              <a:gd name="T107" fmla="*/ 7949 h 699"/>
              <a:gd name="T108" fmla="*/ 3753549 w 5367"/>
              <a:gd name="T109" fmla="*/ 1590 h 69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367" h="699">
                <a:moveTo>
                  <a:pt x="4755" y="0"/>
                </a:moveTo>
                <a:lnTo>
                  <a:pt x="4757" y="0"/>
                </a:lnTo>
                <a:lnTo>
                  <a:pt x="4760" y="0"/>
                </a:lnTo>
                <a:lnTo>
                  <a:pt x="4766" y="2"/>
                </a:lnTo>
                <a:lnTo>
                  <a:pt x="4770" y="2"/>
                </a:lnTo>
                <a:lnTo>
                  <a:pt x="4776" y="2"/>
                </a:lnTo>
                <a:lnTo>
                  <a:pt x="4782" y="4"/>
                </a:lnTo>
                <a:lnTo>
                  <a:pt x="4787" y="6"/>
                </a:lnTo>
                <a:lnTo>
                  <a:pt x="4793" y="8"/>
                </a:lnTo>
                <a:lnTo>
                  <a:pt x="4801" y="10"/>
                </a:lnTo>
                <a:lnTo>
                  <a:pt x="4808" y="12"/>
                </a:lnTo>
                <a:lnTo>
                  <a:pt x="4816" y="14"/>
                </a:lnTo>
                <a:lnTo>
                  <a:pt x="4826" y="16"/>
                </a:lnTo>
                <a:lnTo>
                  <a:pt x="4835" y="19"/>
                </a:lnTo>
                <a:lnTo>
                  <a:pt x="4845" y="21"/>
                </a:lnTo>
                <a:lnTo>
                  <a:pt x="4855" y="25"/>
                </a:lnTo>
                <a:lnTo>
                  <a:pt x="4866" y="27"/>
                </a:lnTo>
                <a:lnTo>
                  <a:pt x="4876" y="31"/>
                </a:lnTo>
                <a:lnTo>
                  <a:pt x="4889" y="35"/>
                </a:lnTo>
                <a:lnTo>
                  <a:pt x="4901" y="39"/>
                </a:lnTo>
                <a:lnTo>
                  <a:pt x="4914" y="44"/>
                </a:lnTo>
                <a:lnTo>
                  <a:pt x="4926" y="48"/>
                </a:lnTo>
                <a:lnTo>
                  <a:pt x="4941" y="54"/>
                </a:lnTo>
                <a:lnTo>
                  <a:pt x="4954" y="58"/>
                </a:lnTo>
                <a:lnTo>
                  <a:pt x="4970" y="64"/>
                </a:lnTo>
                <a:lnTo>
                  <a:pt x="4985" y="69"/>
                </a:lnTo>
                <a:lnTo>
                  <a:pt x="5000" y="75"/>
                </a:lnTo>
                <a:lnTo>
                  <a:pt x="5016" y="81"/>
                </a:lnTo>
                <a:lnTo>
                  <a:pt x="5033" y="87"/>
                </a:lnTo>
                <a:lnTo>
                  <a:pt x="5050" y="92"/>
                </a:lnTo>
                <a:lnTo>
                  <a:pt x="5068" y="100"/>
                </a:lnTo>
                <a:lnTo>
                  <a:pt x="5087" y="106"/>
                </a:lnTo>
                <a:lnTo>
                  <a:pt x="5106" y="114"/>
                </a:lnTo>
                <a:lnTo>
                  <a:pt x="5121" y="121"/>
                </a:lnTo>
                <a:lnTo>
                  <a:pt x="5137" y="131"/>
                </a:lnTo>
                <a:lnTo>
                  <a:pt x="5152" y="140"/>
                </a:lnTo>
                <a:lnTo>
                  <a:pt x="5165" y="148"/>
                </a:lnTo>
                <a:lnTo>
                  <a:pt x="5181" y="158"/>
                </a:lnTo>
                <a:lnTo>
                  <a:pt x="5194" y="165"/>
                </a:lnTo>
                <a:lnTo>
                  <a:pt x="5206" y="175"/>
                </a:lnTo>
                <a:lnTo>
                  <a:pt x="5219" y="183"/>
                </a:lnTo>
                <a:lnTo>
                  <a:pt x="5231" y="190"/>
                </a:lnTo>
                <a:lnTo>
                  <a:pt x="5242" y="200"/>
                </a:lnTo>
                <a:lnTo>
                  <a:pt x="5254" y="208"/>
                </a:lnTo>
                <a:lnTo>
                  <a:pt x="5263" y="215"/>
                </a:lnTo>
                <a:lnTo>
                  <a:pt x="5275" y="225"/>
                </a:lnTo>
                <a:lnTo>
                  <a:pt x="5283" y="233"/>
                </a:lnTo>
                <a:lnTo>
                  <a:pt x="5292" y="240"/>
                </a:lnTo>
                <a:lnTo>
                  <a:pt x="5302" y="248"/>
                </a:lnTo>
                <a:lnTo>
                  <a:pt x="5309" y="256"/>
                </a:lnTo>
                <a:lnTo>
                  <a:pt x="5317" y="265"/>
                </a:lnTo>
                <a:lnTo>
                  <a:pt x="5323" y="273"/>
                </a:lnTo>
                <a:lnTo>
                  <a:pt x="5331" y="281"/>
                </a:lnTo>
                <a:lnTo>
                  <a:pt x="5336" y="288"/>
                </a:lnTo>
                <a:lnTo>
                  <a:pt x="5342" y="296"/>
                </a:lnTo>
                <a:lnTo>
                  <a:pt x="5346" y="304"/>
                </a:lnTo>
                <a:lnTo>
                  <a:pt x="5352" y="311"/>
                </a:lnTo>
                <a:lnTo>
                  <a:pt x="5356" y="319"/>
                </a:lnTo>
                <a:lnTo>
                  <a:pt x="5357" y="325"/>
                </a:lnTo>
                <a:lnTo>
                  <a:pt x="5361" y="332"/>
                </a:lnTo>
                <a:lnTo>
                  <a:pt x="5363" y="340"/>
                </a:lnTo>
                <a:lnTo>
                  <a:pt x="5365" y="348"/>
                </a:lnTo>
                <a:lnTo>
                  <a:pt x="5367" y="355"/>
                </a:lnTo>
                <a:lnTo>
                  <a:pt x="5367" y="361"/>
                </a:lnTo>
                <a:lnTo>
                  <a:pt x="5367" y="369"/>
                </a:lnTo>
                <a:lnTo>
                  <a:pt x="5367" y="375"/>
                </a:lnTo>
                <a:lnTo>
                  <a:pt x="5367" y="380"/>
                </a:lnTo>
                <a:lnTo>
                  <a:pt x="5365" y="386"/>
                </a:lnTo>
                <a:lnTo>
                  <a:pt x="5361" y="390"/>
                </a:lnTo>
                <a:lnTo>
                  <a:pt x="5359" y="396"/>
                </a:lnTo>
                <a:lnTo>
                  <a:pt x="5356" y="402"/>
                </a:lnTo>
                <a:lnTo>
                  <a:pt x="5350" y="405"/>
                </a:lnTo>
                <a:lnTo>
                  <a:pt x="5344" y="409"/>
                </a:lnTo>
                <a:lnTo>
                  <a:pt x="5338" y="415"/>
                </a:lnTo>
                <a:lnTo>
                  <a:pt x="5332" y="419"/>
                </a:lnTo>
                <a:lnTo>
                  <a:pt x="5325" y="423"/>
                </a:lnTo>
                <a:lnTo>
                  <a:pt x="5317" y="426"/>
                </a:lnTo>
                <a:lnTo>
                  <a:pt x="5308" y="430"/>
                </a:lnTo>
                <a:lnTo>
                  <a:pt x="5298" y="432"/>
                </a:lnTo>
                <a:lnTo>
                  <a:pt x="5288" y="436"/>
                </a:lnTo>
                <a:lnTo>
                  <a:pt x="5277" y="440"/>
                </a:lnTo>
                <a:lnTo>
                  <a:pt x="5265" y="442"/>
                </a:lnTo>
                <a:lnTo>
                  <a:pt x="5254" y="444"/>
                </a:lnTo>
                <a:lnTo>
                  <a:pt x="5240" y="448"/>
                </a:lnTo>
                <a:lnTo>
                  <a:pt x="5227" y="449"/>
                </a:lnTo>
                <a:lnTo>
                  <a:pt x="5212" y="451"/>
                </a:lnTo>
                <a:lnTo>
                  <a:pt x="5198" y="453"/>
                </a:lnTo>
                <a:lnTo>
                  <a:pt x="5181" y="455"/>
                </a:lnTo>
                <a:lnTo>
                  <a:pt x="5165" y="457"/>
                </a:lnTo>
                <a:lnTo>
                  <a:pt x="5148" y="457"/>
                </a:lnTo>
                <a:lnTo>
                  <a:pt x="5131" y="459"/>
                </a:lnTo>
                <a:lnTo>
                  <a:pt x="5112" y="461"/>
                </a:lnTo>
                <a:lnTo>
                  <a:pt x="5093" y="461"/>
                </a:lnTo>
                <a:lnTo>
                  <a:pt x="5073" y="461"/>
                </a:lnTo>
                <a:lnTo>
                  <a:pt x="5052" y="463"/>
                </a:lnTo>
                <a:lnTo>
                  <a:pt x="5031" y="463"/>
                </a:lnTo>
                <a:lnTo>
                  <a:pt x="5010" y="463"/>
                </a:lnTo>
                <a:lnTo>
                  <a:pt x="4881" y="461"/>
                </a:lnTo>
                <a:lnTo>
                  <a:pt x="4818" y="459"/>
                </a:lnTo>
                <a:lnTo>
                  <a:pt x="4753" y="457"/>
                </a:lnTo>
                <a:lnTo>
                  <a:pt x="4686" y="457"/>
                </a:lnTo>
                <a:lnTo>
                  <a:pt x="4620" y="455"/>
                </a:lnTo>
                <a:lnTo>
                  <a:pt x="4553" y="455"/>
                </a:lnTo>
                <a:lnTo>
                  <a:pt x="4486" y="453"/>
                </a:lnTo>
                <a:lnTo>
                  <a:pt x="4419" y="453"/>
                </a:lnTo>
                <a:lnTo>
                  <a:pt x="4352" y="451"/>
                </a:lnTo>
                <a:lnTo>
                  <a:pt x="4282" y="451"/>
                </a:lnTo>
                <a:lnTo>
                  <a:pt x="4213" y="451"/>
                </a:lnTo>
                <a:lnTo>
                  <a:pt x="4142" y="451"/>
                </a:lnTo>
                <a:lnTo>
                  <a:pt x="4073" y="449"/>
                </a:lnTo>
                <a:lnTo>
                  <a:pt x="4002" y="449"/>
                </a:lnTo>
                <a:lnTo>
                  <a:pt x="3929" y="449"/>
                </a:lnTo>
                <a:lnTo>
                  <a:pt x="3852" y="449"/>
                </a:lnTo>
                <a:lnTo>
                  <a:pt x="3774" y="451"/>
                </a:lnTo>
                <a:lnTo>
                  <a:pt x="3691" y="451"/>
                </a:lnTo>
                <a:lnTo>
                  <a:pt x="3605" y="453"/>
                </a:lnTo>
                <a:lnTo>
                  <a:pt x="3517" y="455"/>
                </a:lnTo>
                <a:lnTo>
                  <a:pt x="3426" y="457"/>
                </a:lnTo>
                <a:lnTo>
                  <a:pt x="3332" y="461"/>
                </a:lnTo>
                <a:lnTo>
                  <a:pt x="3234" y="463"/>
                </a:lnTo>
                <a:lnTo>
                  <a:pt x="3135" y="467"/>
                </a:lnTo>
                <a:lnTo>
                  <a:pt x="3033" y="473"/>
                </a:lnTo>
                <a:lnTo>
                  <a:pt x="2927" y="476"/>
                </a:lnTo>
                <a:lnTo>
                  <a:pt x="2818" y="482"/>
                </a:lnTo>
                <a:lnTo>
                  <a:pt x="2708" y="486"/>
                </a:lnTo>
                <a:lnTo>
                  <a:pt x="2593" y="494"/>
                </a:lnTo>
                <a:lnTo>
                  <a:pt x="2476" y="499"/>
                </a:lnTo>
                <a:lnTo>
                  <a:pt x="2357" y="507"/>
                </a:lnTo>
                <a:lnTo>
                  <a:pt x="2180" y="515"/>
                </a:lnTo>
                <a:lnTo>
                  <a:pt x="2002" y="526"/>
                </a:lnTo>
                <a:lnTo>
                  <a:pt x="1821" y="540"/>
                </a:lnTo>
                <a:lnTo>
                  <a:pt x="1637" y="559"/>
                </a:lnTo>
                <a:lnTo>
                  <a:pt x="1449" y="578"/>
                </a:lnTo>
                <a:lnTo>
                  <a:pt x="1259" y="603"/>
                </a:lnTo>
                <a:lnTo>
                  <a:pt x="1065" y="630"/>
                </a:lnTo>
                <a:lnTo>
                  <a:pt x="867" y="663"/>
                </a:lnTo>
                <a:lnTo>
                  <a:pt x="841" y="666"/>
                </a:lnTo>
                <a:lnTo>
                  <a:pt x="816" y="670"/>
                </a:lnTo>
                <a:lnTo>
                  <a:pt x="791" y="674"/>
                </a:lnTo>
                <a:lnTo>
                  <a:pt x="768" y="678"/>
                </a:lnTo>
                <a:lnTo>
                  <a:pt x="746" y="682"/>
                </a:lnTo>
                <a:lnTo>
                  <a:pt x="725" y="686"/>
                </a:lnTo>
                <a:lnTo>
                  <a:pt x="706" y="688"/>
                </a:lnTo>
                <a:lnTo>
                  <a:pt x="687" y="689"/>
                </a:lnTo>
                <a:lnTo>
                  <a:pt x="672" y="693"/>
                </a:lnTo>
                <a:lnTo>
                  <a:pt x="656" y="695"/>
                </a:lnTo>
                <a:lnTo>
                  <a:pt x="641" y="695"/>
                </a:lnTo>
                <a:lnTo>
                  <a:pt x="629" y="697"/>
                </a:lnTo>
                <a:lnTo>
                  <a:pt x="618" y="699"/>
                </a:lnTo>
                <a:lnTo>
                  <a:pt x="608" y="699"/>
                </a:lnTo>
                <a:lnTo>
                  <a:pt x="601" y="699"/>
                </a:lnTo>
                <a:lnTo>
                  <a:pt x="593" y="699"/>
                </a:lnTo>
                <a:lnTo>
                  <a:pt x="578" y="699"/>
                </a:lnTo>
                <a:lnTo>
                  <a:pt x="560" y="699"/>
                </a:lnTo>
                <a:lnTo>
                  <a:pt x="543" y="697"/>
                </a:lnTo>
                <a:lnTo>
                  <a:pt x="526" y="693"/>
                </a:lnTo>
                <a:lnTo>
                  <a:pt x="507" y="691"/>
                </a:lnTo>
                <a:lnTo>
                  <a:pt x="485" y="688"/>
                </a:lnTo>
                <a:lnTo>
                  <a:pt x="466" y="682"/>
                </a:lnTo>
                <a:lnTo>
                  <a:pt x="443" y="676"/>
                </a:lnTo>
                <a:lnTo>
                  <a:pt x="422" y="670"/>
                </a:lnTo>
                <a:lnTo>
                  <a:pt x="399" y="664"/>
                </a:lnTo>
                <a:lnTo>
                  <a:pt x="374" y="657"/>
                </a:lnTo>
                <a:lnTo>
                  <a:pt x="349" y="647"/>
                </a:lnTo>
                <a:lnTo>
                  <a:pt x="324" y="638"/>
                </a:lnTo>
                <a:lnTo>
                  <a:pt x="297" y="628"/>
                </a:lnTo>
                <a:lnTo>
                  <a:pt x="270" y="618"/>
                </a:lnTo>
                <a:lnTo>
                  <a:pt x="242" y="607"/>
                </a:lnTo>
                <a:lnTo>
                  <a:pt x="213" y="593"/>
                </a:lnTo>
                <a:lnTo>
                  <a:pt x="186" y="580"/>
                </a:lnTo>
                <a:lnTo>
                  <a:pt x="161" y="569"/>
                </a:lnTo>
                <a:lnTo>
                  <a:pt x="136" y="555"/>
                </a:lnTo>
                <a:lnTo>
                  <a:pt x="115" y="544"/>
                </a:lnTo>
                <a:lnTo>
                  <a:pt x="96" y="532"/>
                </a:lnTo>
                <a:lnTo>
                  <a:pt x="77" y="521"/>
                </a:lnTo>
                <a:lnTo>
                  <a:pt x="61" y="509"/>
                </a:lnTo>
                <a:lnTo>
                  <a:pt x="46" y="497"/>
                </a:lnTo>
                <a:lnTo>
                  <a:pt x="34" y="488"/>
                </a:lnTo>
                <a:lnTo>
                  <a:pt x="23" y="476"/>
                </a:lnTo>
                <a:lnTo>
                  <a:pt x="15" y="467"/>
                </a:lnTo>
                <a:lnTo>
                  <a:pt x="11" y="463"/>
                </a:lnTo>
                <a:lnTo>
                  <a:pt x="7" y="457"/>
                </a:lnTo>
                <a:lnTo>
                  <a:pt x="6" y="453"/>
                </a:lnTo>
                <a:lnTo>
                  <a:pt x="4" y="448"/>
                </a:lnTo>
                <a:lnTo>
                  <a:pt x="2" y="444"/>
                </a:lnTo>
                <a:lnTo>
                  <a:pt x="0" y="440"/>
                </a:lnTo>
                <a:lnTo>
                  <a:pt x="0" y="436"/>
                </a:lnTo>
                <a:lnTo>
                  <a:pt x="0" y="432"/>
                </a:lnTo>
                <a:lnTo>
                  <a:pt x="0" y="423"/>
                </a:lnTo>
                <a:lnTo>
                  <a:pt x="2" y="413"/>
                </a:lnTo>
                <a:lnTo>
                  <a:pt x="4" y="405"/>
                </a:lnTo>
                <a:lnTo>
                  <a:pt x="9" y="398"/>
                </a:lnTo>
                <a:lnTo>
                  <a:pt x="13" y="390"/>
                </a:lnTo>
                <a:lnTo>
                  <a:pt x="21" y="382"/>
                </a:lnTo>
                <a:lnTo>
                  <a:pt x="29" y="377"/>
                </a:lnTo>
                <a:lnTo>
                  <a:pt x="38" y="371"/>
                </a:lnTo>
                <a:lnTo>
                  <a:pt x="48" y="365"/>
                </a:lnTo>
                <a:lnTo>
                  <a:pt x="61" y="359"/>
                </a:lnTo>
                <a:lnTo>
                  <a:pt x="73" y="355"/>
                </a:lnTo>
                <a:lnTo>
                  <a:pt x="88" y="350"/>
                </a:lnTo>
                <a:lnTo>
                  <a:pt x="103" y="346"/>
                </a:lnTo>
                <a:lnTo>
                  <a:pt x="121" y="344"/>
                </a:lnTo>
                <a:lnTo>
                  <a:pt x="140" y="340"/>
                </a:lnTo>
                <a:lnTo>
                  <a:pt x="159" y="338"/>
                </a:lnTo>
                <a:lnTo>
                  <a:pt x="213" y="336"/>
                </a:lnTo>
                <a:lnTo>
                  <a:pt x="267" y="336"/>
                </a:lnTo>
                <a:lnTo>
                  <a:pt x="318" y="336"/>
                </a:lnTo>
                <a:lnTo>
                  <a:pt x="370" y="334"/>
                </a:lnTo>
                <a:lnTo>
                  <a:pt x="420" y="334"/>
                </a:lnTo>
                <a:lnTo>
                  <a:pt x="470" y="332"/>
                </a:lnTo>
                <a:lnTo>
                  <a:pt x="518" y="332"/>
                </a:lnTo>
                <a:lnTo>
                  <a:pt x="566" y="330"/>
                </a:lnTo>
                <a:lnTo>
                  <a:pt x="612" y="329"/>
                </a:lnTo>
                <a:lnTo>
                  <a:pt x="658" y="329"/>
                </a:lnTo>
                <a:lnTo>
                  <a:pt x="704" y="327"/>
                </a:lnTo>
                <a:lnTo>
                  <a:pt x="748" y="325"/>
                </a:lnTo>
                <a:lnTo>
                  <a:pt x="793" y="323"/>
                </a:lnTo>
                <a:lnTo>
                  <a:pt x="835" y="323"/>
                </a:lnTo>
                <a:lnTo>
                  <a:pt x="875" y="321"/>
                </a:lnTo>
                <a:lnTo>
                  <a:pt x="915" y="319"/>
                </a:lnTo>
                <a:lnTo>
                  <a:pt x="956" y="317"/>
                </a:lnTo>
                <a:lnTo>
                  <a:pt x="994" y="315"/>
                </a:lnTo>
                <a:lnTo>
                  <a:pt x="1033" y="313"/>
                </a:lnTo>
                <a:lnTo>
                  <a:pt x="1069" y="309"/>
                </a:lnTo>
                <a:lnTo>
                  <a:pt x="1105" y="307"/>
                </a:lnTo>
                <a:lnTo>
                  <a:pt x="1140" y="306"/>
                </a:lnTo>
                <a:lnTo>
                  <a:pt x="1175" y="304"/>
                </a:lnTo>
                <a:lnTo>
                  <a:pt x="1209" y="300"/>
                </a:lnTo>
                <a:lnTo>
                  <a:pt x="1242" y="298"/>
                </a:lnTo>
                <a:lnTo>
                  <a:pt x="1272" y="294"/>
                </a:lnTo>
                <a:lnTo>
                  <a:pt x="1303" y="292"/>
                </a:lnTo>
                <a:lnTo>
                  <a:pt x="1334" y="288"/>
                </a:lnTo>
                <a:lnTo>
                  <a:pt x="1363" y="286"/>
                </a:lnTo>
                <a:lnTo>
                  <a:pt x="1390" y="282"/>
                </a:lnTo>
                <a:lnTo>
                  <a:pt x="1416" y="279"/>
                </a:lnTo>
                <a:lnTo>
                  <a:pt x="1443" y="275"/>
                </a:lnTo>
                <a:lnTo>
                  <a:pt x="1541" y="265"/>
                </a:lnTo>
                <a:lnTo>
                  <a:pt x="1641" y="258"/>
                </a:lnTo>
                <a:lnTo>
                  <a:pt x="1741" y="248"/>
                </a:lnTo>
                <a:lnTo>
                  <a:pt x="1843" y="240"/>
                </a:lnTo>
                <a:lnTo>
                  <a:pt x="2050" y="225"/>
                </a:lnTo>
                <a:lnTo>
                  <a:pt x="2261" y="210"/>
                </a:lnTo>
                <a:lnTo>
                  <a:pt x="2478" y="196"/>
                </a:lnTo>
                <a:lnTo>
                  <a:pt x="2701" y="185"/>
                </a:lnTo>
                <a:lnTo>
                  <a:pt x="2925" y="173"/>
                </a:lnTo>
                <a:lnTo>
                  <a:pt x="3156" y="163"/>
                </a:lnTo>
                <a:lnTo>
                  <a:pt x="3263" y="154"/>
                </a:lnTo>
                <a:lnTo>
                  <a:pt x="3369" y="146"/>
                </a:lnTo>
                <a:lnTo>
                  <a:pt x="3470" y="139"/>
                </a:lnTo>
                <a:lnTo>
                  <a:pt x="3568" y="131"/>
                </a:lnTo>
                <a:lnTo>
                  <a:pt x="3664" y="121"/>
                </a:lnTo>
                <a:lnTo>
                  <a:pt x="3756" y="114"/>
                </a:lnTo>
                <a:lnTo>
                  <a:pt x="3845" y="106"/>
                </a:lnTo>
                <a:lnTo>
                  <a:pt x="3931" y="98"/>
                </a:lnTo>
                <a:lnTo>
                  <a:pt x="4014" y="89"/>
                </a:lnTo>
                <a:lnTo>
                  <a:pt x="4094" y="81"/>
                </a:lnTo>
                <a:lnTo>
                  <a:pt x="4171" y="73"/>
                </a:lnTo>
                <a:lnTo>
                  <a:pt x="4244" y="66"/>
                </a:lnTo>
                <a:lnTo>
                  <a:pt x="4313" y="56"/>
                </a:lnTo>
                <a:lnTo>
                  <a:pt x="4380" y="48"/>
                </a:lnTo>
                <a:lnTo>
                  <a:pt x="4444" y="41"/>
                </a:lnTo>
                <a:lnTo>
                  <a:pt x="4505" y="33"/>
                </a:lnTo>
                <a:lnTo>
                  <a:pt x="4528" y="29"/>
                </a:lnTo>
                <a:lnTo>
                  <a:pt x="4551" y="25"/>
                </a:lnTo>
                <a:lnTo>
                  <a:pt x="4572" y="21"/>
                </a:lnTo>
                <a:lnTo>
                  <a:pt x="4592" y="19"/>
                </a:lnTo>
                <a:lnTo>
                  <a:pt x="4611" y="16"/>
                </a:lnTo>
                <a:lnTo>
                  <a:pt x="4630" y="14"/>
                </a:lnTo>
                <a:lnTo>
                  <a:pt x="4647" y="12"/>
                </a:lnTo>
                <a:lnTo>
                  <a:pt x="4663" y="10"/>
                </a:lnTo>
                <a:lnTo>
                  <a:pt x="4678" y="8"/>
                </a:lnTo>
                <a:lnTo>
                  <a:pt x="4691" y="6"/>
                </a:lnTo>
                <a:lnTo>
                  <a:pt x="4705" y="4"/>
                </a:lnTo>
                <a:lnTo>
                  <a:pt x="4716" y="2"/>
                </a:lnTo>
                <a:lnTo>
                  <a:pt x="4728" y="2"/>
                </a:lnTo>
                <a:lnTo>
                  <a:pt x="4737" y="0"/>
                </a:lnTo>
                <a:lnTo>
                  <a:pt x="4747" y="0"/>
                </a:lnTo>
                <a:lnTo>
                  <a:pt x="4755" y="0"/>
                </a:lnTo>
              </a:path>
            </a:pathLst>
          </a:custGeom>
          <a:solidFill>
            <a:schemeClr val="tx1"/>
          </a:solidFill>
          <a:ln w="9525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2133600" y="6858000"/>
            <a:ext cx="0" cy="1828800"/>
          </a:xfrm>
          <a:prstGeom prst="line">
            <a:avLst/>
          </a:prstGeom>
          <a:ln w="38100">
            <a:solidFill>
              <a:srgbClr val="DA26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0" y="0"/>
            <a:ext cx="3200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：值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植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殖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10242" name="Picture 2" descr="C:\Users\Meishing\Dropbox\meizhouhuayu\pics\直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039584" y="3686175"/>
            <a:ext cx="4610100" cy="1009650"/>
          </a:xfrm>
          <a:prstGeom prst="rect">
            <a:avLst/>
          </a:prstGeom>
          <a:noFill/>
        </p:spPr>
      </p:pic>
      <p:cxnSp>
        <p:nvCxnSpPr>
          <p:cNvPr id="38" name="Straight Connector 37"/>
          <p:cNvCxnSpPr/>
          <p:nvPr/>
        </p:nvCxnSpPr>
        <p:spPr>
          <a:xfrm>
            <a:off x="7696200" y="-2057400"/>
            <a:ext cx="0" cy="2057400"/>
          </a:xfrm>
          <a:prstGeom prst="line">
            <a:avLst/>
          </a:prstGeom>
          <a:ln w="38100">
            <a:solidFill>
              <a:srgbClr val="DA26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324600" y="3124200"/>
            <a:ext cx="20574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心直口快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84374" y="1295400"/>
            <a:ext cx="1592826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正直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24600" y="2209800"/>
            <a:ext cx="2057400" cy="584775"/>
          </a:xfrm>
          <a:prstGeom prst="rect">
            <a:avLst/>
          </a:prstGeom>
          <a:solidFill>
            <a:srgbClr val="FBEEB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直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话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直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说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20" name="Picture 3" descr="C:\Users\Meishing\Desktop\meizhou pics\33-6.png"/>
          <p:cNvPicPr>
            <a:picLocks noChangeAspect="1" noChangeArrowheads="1"/>
          </p:cNvPicPr>
          <p:nvPr/>
        </p:nvPicPr>
        <p:blipFill>
          <a:blip r:embed="rId5" cstate="print">
            <a:lum bright="-10000" contrast="40000"/>
          </a:blip>
          <a:srcRect l="58615" r="28825"/>
          <a:stretch>
            <a:fillRect/>
          </a:stretch>
        </p:blipFill>
        <p:spPr bwMode="auto">
          <a:xfrm>
            <a:off x="685800" y="1447800"/>
            <a:ext cx="1143000" cy="10668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0517688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31" grpId="0" animBg="1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743200" y="990600"/>
            <a:ext cx="882650" cy="1974850"/>
            <a:chOff x="2520950" y="2060575"/>
            <a:chExt cx="1638300" cy="3114675"/>
          </a:xfrm>
        </p:grpSpPr>
        <p:sp>
          <p:nvSpPr>
            <p:cNvPr id="5" name="Freeform 24"/>
            <p:cNvSpPr>
              <a:spLocks/>
            </p:cNvSpPr>
            <p:nvPr/>
          </p:nvSpPr>
          <p:spPr bwMode="auto">
            <a:xfrm>
              <a:off x="2668587" y="2060575"/>
              <a:ext cx="1416050" cy="433387"/>
            </a:xfrm>
            <a:custGeom>
              <a:avLst/>
              <a:gdLst>
                <a:gd name="T0" fmla="*/ 1175409 w 1783"/>
                <a:gd name="T1" fmla="*/ 1590 h 545"/>
                <a:gd name="T2" fmla="*/ 1219884 w 1783"/>
                <a:gd name="T3" fmla="*/ 11928 h 545"/>
                <a:gd name="T4" fmla="*/ 1268330 w 1783"/>
                <a:gd name="T5" fmla="*/ 30218 h 545"/>
                <a:gd name="T6" fmla="*/ 1321541 w 1783"/>
                <a:gd name="T7" fmla="*/ 58050 h 545"/>
                <a:gd name="T8" fmla="*/ 1362839 w 1783"/>
                <a:gd name="T9" fmla="*/ 82701 h 545"/>
                <a:gd name="T10" fmla="*/ 1390636 w 1783"/>
                <a:gd name="T11" fmla="*/ 106558 h 545"/>
                <a:gd name="T12" fmla="*/ 1407314 w 1783"/>
                <a:gd name="T13" fmla="*/ 134390 h 545"/>
                <a:gd name="T14" fmla="*/ 1414462 w 1783"/>
                <a:gd name="T15" fmla="*/ 163017 h 545"/>
                <a:gd name="T16" fmla="*/ 1412873 w 1783"/>
                <a:gd name="T17" fmla="*/ 184488 h 545"/>
                <a:gd name="T18" fmla="*/ 1399372 w 1783"/>
                <a:gd name="T19" fmla="*/ 202777 h 545"/>
                <a:gd name="T20" fmla="*/ 1377929 w 1783"/>
                <a:gd name="T21" fmla="*/ 217886 h 545"/>
                <a:gd name="T22" fmla="*/ 1346161 w 1783"/>
                <a:gd name="T23" fmla="*/ 232200 h 545"/>
                <a:gd name="T24" fmla="*/ 1317570 w 1783"/>
                <a:gd name="T25" fmla="*/ 244128 h 545"/>
                <a:gd name="T26" fmla="*/ 1286596 w 1783"/>
                <a:gd name="T27" fmla="*/ 255261 h 545"/>
                <a:gd name="T28" fmla="*/ 1246886 w 1783"/>
                <a:gd name="T29" fmla="*/ 267189 h 545"/>
                <a:gd name="T30" fmla="*/ 1203206 w 1783"/>
                <a:gd name="T31" fmla="*/ 280708 h 545"/>
                <a:gd name="T32" fmla="*/ 1149200 w 1783"/>
                <a:gd name="T33" fmla="*/ 294226 h 545"/>
                <a:gd name="T34" fmla="*/ 1090430 w 1783"/>
                <a:gd name="T35" fmla="*/ 310130 h 545"/>
                <a:gd name="T36" fmla="*/ 1024512 w 1783"/>
                <a:gd name="T37" fmla="*/ 325239 h 545"/>
                <a:gd name="T38" fmla="*/ 951446 w 1783"/>
                <a:gd name="T39" fmla="*/ 341938 h 545"/>
                <a:gd name="T40" fmla="*/ 844229 w 1783"/>
                <a:gd name="T41" fmla="*/ 361819 h 545"/>
                <a:gd name="T42" fmla="*/ 737807 w 1783"/>
                <a:gd name="T43" fmla="*/ 381699 h 545"/>
                <a:gd name="T44" fmla="*/ 641710 w 1783"/>
                <a:gd name="T45" fmla="*/ 396808 h 545"/>
                <a:gd name="T46" fmla="*/ 556731 w 1783"/>
                <a:gd name="T47" fmla="*/ 410326 h 545"/>
                <a:gd name="T48" fmla="*/ 480488 w 1783"/>
                <a:gd name="T49" fmla="*/ 419869 h 545"/>
                <a:gd name="T50" fmla="*/ 416158 w 1783"/>
                <a:gd name="T51" fmla="*/ 427025 h 545"/>
                <a:gd name="T52" fmla="*/ 361359 w 1783"/>
                <a:gd name="T53" fmla="*/ 431797 h 545"/>
                <a:gd name="T54" fmla="*/ 316884 w 1783"/>
                <a:gd name="T55" fmla="*/ 433387 h 545"/>
                <a:gd name="T56" fmla="*/ 245406 w 1783"/>
                <a:gd name="T57" fmla="*/ 431797 h 545"/>
                <a:gd name="T58" fmla="*/ 175517 w 1783"/>
                <a:gd name="T59" fmla="*/ 424640 h 545"/>
                <a:gd name="T60" fmla="*/ 119129 w 1783"/>
                <a:gd name="T61" fmla="*/ 411916 h 545"/>
                <a:gd name="T62" fmla="*/ 74654 w 1783"/>
                <a:gd name="T63" fmla="*/ 395217 h 545"/>
                <a:gd name="T64" fmla="*/ 44475 w 1783"/>
                <a:gd name="T65" fmla="*/ 368180 h 545"/>
                <a:gd name="T66" fmla="*/ 21443 w 1783"/>
                <a:gd name="T67" fmla="*/ 341938 h 545"/>
                <a:gd name="T68" fmla="*/ 7942 w 1783"/>
                <a:gd name="T69" fmla="*/ 317287 h 545"/>
                <a:gd name="T70" fmla="*/ 0 w 1783"/>
                <a:gd name="T71" fmla="*/ 295816 h 545"/>
                <a:gd name="T72" fmla="*/ 4765 w 1783"/>
                <a:gd name="T73" fmla="*/ 279117 h 545"/>
                <a:gd name="T74" fmla="*/ 21443 w 1783"/>
                <a:gd name="T75" fmla="*/ 267189 h 545"/>
                <a:gd name="T76" fmla="*/ 53211 w 1783"/>
                <a:gd name="T77" fmla="*/ 259237 h 545"/>
                <a:gd name="T78" fmla="*/ 99274 w 1783"/>
                <a:gd name="T79" fmla="*/ 253671 h 545"/>
                <a:gd name="T80" fmla="*/ 216815 w 1783"/>
                <a:gd name="T81" fmla="*/ 235381 h 545"/>
                <a:gd name="T82" fmla="*/ 361359 w 1783"/>
                <a:gd name="T83" fmla="*/ 209139 h 545"/>
                <a:gd name="T84" fmla="*/ 513844 w 1783"/>
                <a:gd name="T85" fmla="*/ 178921 h 545"/>
                <a:gd name="T86" fmla="*/ 672683 w 1783"/>
                <a:gd name="T87" fmla="*/ 141547 h 545"/>
                <a:gd name="T88" fmla="*/ 794195 w 1783"/>
                <a:gd name="T89" fmla="*/ 111329 h 545"/>
                <a:gd name="T90" fmla="*/ 891881 w 1783"/>
                <a:gd name="T91" fmla="*/ 85087 h 545"/>
                <a:gd name="T92" fmla="*/ 981625 w 1783"/>
                <a:gd name="T93" fmla="*/ 58050 h 545"/>
                <a:gd name="T94" fmla="*/ 1062633 w 1783"/>
                <a:gd name="T95" fmla="*/ 28627 h 545"/>
                <a:gd name="T96" fmla="*/ 1111079 w 1783"/>
                <a:gd name="T97" fmla="*/ 7952 h 545"/>
                <a:gd name="T98" fmla="*/ 1140464 w 1783"/>
                <a:gd name="T99" fmla="*/ 0 h 54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783" h="545">
                  <a:moveTo>
                    <a:pt x="1444" y="0"/>
                  </a:moveTo>
                  <a:lnTo>
                    <a:pt x="1455" y="0"/>
                  </a:lnTo>
                  <a:lnTo>
                    <a:pt x="1467" y="0"/>
                  </a:lnTo>
                  <a:lnTo>
                    <a:pt x="1480" y="2"/>
                  </a:lnTo>
                  <a:lnTo>
                    <a:pt x="1493" y="4"/>
                  </a:lnTo>
                  <a:lnTo>
                    <a:pt x="1507" y="8"/>
                  </a:lnTo>
                  <a:lnTo>
                    <a:pt x="1520" y="11"/>
                  </a:lnTo>
                  <a:lnTo>
                    <a:pt x="1536" y="15"/>
                  </a:lnTo>
                  <a:lnTo>
                    <a:pt x="1549" y="19"/>
                  </a:lnTo>
                  <a:lnTo>
                    <a:pt x="1564" y="25"/>
                  </a:lnTo>
                  <a:lnTo>
                    <a:pt x="1580" y="31"/>
                  </a:lnTo>
                  <a:lnTo>
                    <a:pt x="1597" y="38"/>
                  </a:lnTo>
                  <a:lnTo>
                    <a:pt x="1612" y="46"/>
                  </a:lnTo>
                  <a:lnTo>
                    <a:pt x="1630" y="54"/>
                  </a:lnTo>
                  <a:lnTo>
                    <a:pt x="1647" y="63"/>
                  </a:lnTo>
                  <a:lnTo>
                    <a:pt x="1664" y="73"/>
                  </a:lnTo>
                  <a:lnTo>
                    <a:pt x="1684" y="82"/>
                  </a:lnTo>
                  <a:lnTo>
                    <a:pt x="1695" y="90"/>
                  </a:lnTo>
                  <a:lnTo>
                    <a:pt x="1707" y="96"/>
                  </a:lnTo>
                  <a:lnTo>
                    <a:pt x="1716" y="104"/>
                  </a:lnTo>
                  <a:lnTo>
                    <a:pt x="1726" y="111"/>
                  </a:lnTo>
                  <a:lnTo>
                    <a:pt x="1735" y="119"/>
                  </a:lnTo>
                  <a:lnTo>
                    <a:pt x="1743" y="127"/>
                  </a:lnTo>
                  <a:lnTo>
                    <a:pt x="1751" y="134"/>
                  </a:lnTo>
                  <a:lnTo>
                    <a:pt x="1756" y="144"/>
                  </a:lnTo>
                  <a:lnTo>
                    <a:pt x="1762" y="152"/>
                  </a:lnTo>
                  <a:lnTo>
                    <a:pt x="1768" y="159"/>
                  </a:lnTo>
                  <a:lnTo>
                    <a:pt x="1772" y="169"/>
                  </a:lnTo>
                  <a:lnTo>
                    <a:pt x="1776" y="178"/>
                  </a:lnTo>
                  <a:lnTo>
                    <a:pt x="1779" y="186"/>
                  </a:lnTo>
                  <a:lnTo>
                    <a:pt x="1781" y="196"/>
                  </a:lnTo>
                  <a:lnTo>
                    <a:pt x="1781" y="205"/>
                  </a:lnTo>
                  <a:lnTo>
                    <a:pt x="1783" y="213"/>
                  </a:lnTo>
                  <a:lnTo>
                    <a:pt x="1781" y="221"/>
                  </a:lnTo>
                  <a:lnTo>
                    <a:pt x="1781" y="226"/>
                  </a:lnTo>
                  <a:lnTo>
                    <a:pt x="1779" y="232"/>
                  </a:lnTo>
                  <a:lnTo>
                    <a:pt x="1776" y="238"/>
                  </a:lnTo>
                  <a:lnTo>
                    <a:pt x="1772" y="244"/>
                  </a:lnTo>
                  <a:lnTo>
                    <a:pt x="1768" y="249"/>
                  </a:lnTo>
                  <a:lnTo>
                    <a:pt x="1762" y="255"/>
                  </a:lnTo>
                  <a:lnTo>
                    <a:pt x="1756" y="261"/>
                  </a:lnTo>
                  <a:lnTo>
                    <a:pt x="1751" y="265"/>
                  </a:lnTo>
                  <a:lnTo>
                    <a:pt x="1743" y="271"/>
                  </a:lnTo>
                  <a:lnTo>
                    <a:pt x="1735" y="274"/>
                  </a:lnTo>
                  <a:lnTo>
                    <a:pt x="1726" y="280"/>
                  </a:lnTo>
                  <a:lnTo>
                    <a:pt x="1716" y="284"/>
                  </a:lnTo>
                  <a:lnTo>
                    <a:pt x="1707" y="288"/>
                  </a:lnTo>
                  <a:lnTo>
                    <a:pt x="1695" y="292"/>
                  </a:lnTo>
                  <a:lnTo>
                    <a:pt x="1684" y="297"/>
                  </a:lnTo>
                  <a:lnTo>
                    <a:pt x="1676" y="299"/>
                  </a:lnTo>
                  <a:lnTo>
                    <a:pt x="1668" y="303"/>
                  </a:lnTo>
                  <a:lnTo>
                    <a:pt x="1659" y="307"/>
                  </a:lnTo>
                  <a:lnTo>
                    <a:pt x="1651" y="311"/>
                  </a:lnTo>
                  <a:lnTo>
                    <a:pt x="1641" y="315"/>
                  </a:lnTo>
                  <a:lnTo>
                    <a:pt x="1630" y="317"/>
                  </a:lnTo>
                  <a:lnTo>
                    <a:pt x="1620" y="321"/>
                  </a:lnTo>
                  <a:lnTo>
                    <a:pt x="1609" y="324"/>
                  </a:lnTo>
                  <a:lnTo>
                    <a:pt x="1597" y="328"/>
                  </a:lnTo>
                  <a:lnTo>
                    <a:pt x="1584" y="332"/>
                  </a:lnTo>
                  <a:lnTo>
                    <a:pt x="1570" y="336"/>
                  </a:lnTo>
                  <a:lnTo>
                    <a:pt x="1557" y="342"/>
                  </a:lnTo>
                  <a:lnTo>
                    <a:pt x="1543" y="345"/>
                  </a:lnTo>
                  <a:lnTo>
                    <a:pt x="1530" y="349"/>
                  </a:lnTo>
                  <a:lnTo>
                    <a:pt x="1515" y="353"/>
                  </a:lnTo>
                  <a:lnTo>
                    <a:pt x="1497" y="357"/>
                  </a:lnTo>
                  <a:lnTo>
                    <a:pt x="1482" y="363"/>
                  </a:lnTo>
                  <a:lnTo>
                    <a:pt x="1465" y="367"/>
                  </a:lnTo>
                  <a:lnTo>
                    <a:pt x="1447" y="370"/>
                  </a:lnTo>
                  <a:lnTo>
                    <a:pt x="1430" y="376"/>
                  </a:lnTo>
                  <a:lnTo>
                    <a:pt x="1411" y="380"/>
                  </a:lnTo>
                  <a:lnTo>
                    <a:pt x="1392" y="384"/>
                  </a:lnTo>
                  <a:lnTo>
                    <a:pt x="1373" y="390"/>
                  </a:lnTo>
                  <a:lnTo>
                    <a:pt x="1353" y="393"/>
                  </a:lnTo>
                  <a:lnTo>
                    <a:pt x="1332" y="399"/>
                  </a:lnTo>
                  <a:lnTo>
                    <a:pt x="1311" y="403"/>
                  </a:lnTo>
                  <a:lnTo>
                    <a:pt x="1290" y="409"/>
                  </a:lnTo>
                  <a:lnTo>
                    <a:pt x="1267" y="415"/>
                  </a:lnTo>
                  <a:lnTo>
                    <a:pt x="1244" y="418"/>
                  </a:lnTo>
                  <a:lnTo>
                    <a:pt x="1221" y="424"/>
                  </a:lnTo>
                  <a:lnTo>
                    <a:pt x="1198" y="430"/>
                  </a:lnTo>
                  <a:lnTo>
                    <a:pt x="1173" y="436"/>
                  </a:lnTo>
                  <a:lnTo>
                    <a:pt x="1136" y="441"/>
                  </a:lnTo>
                  <a:lnTo>
                    <a:pt x="1098" y="449"/>
                  </a:lnTo>
                  <a:lnTo>
                    <a:pt x="1063" y="455"/>
                  </a:lnTo>
                  <a:lnTo>
                    <a:pt x="1029" y="463"/>
                  </a:lnTo>
                  <a:lnTo>
                    <a:pt x="994" y="468"/>
                  </a:lnTo>
                  <a:lnTo>
                    <a:pt x="962" y="474"/>
                  </a:lnTo>
                  <a:lnTo>
                    <a:pt x="929" y="480"/>
                  </a:lnTo>
                  <a:lnTo>
                    <a:pt x="896" y="484"/>
                  </a:lnTo>
                  <a:lnTo>
                    <a:pt x="866" y="489"/>
                  </a:lnTo>
                  <a:lnTo>
                    <a:pt x="837" y="495"/>
                  </a:lnTo>
                  <a:lnTo>
                    <a:pt x="808" y="499"/>
                  </a:lnTo>
                  <a:lnTo>
                    <a:pt x="779" y="503"/>
                  </a:lnTo>
                  <a:lnTo>
                    <a:pt x="752" y="509"/>
                  </a:lnTo>
                  <a:lnTo>
                    <a:pt x="726" y="512"/>
                  </a:lnTo>
                  <a:lnTo>
                    <a:pt x="701" y="516"/>
                  </a:lnTo>
                  <a:lnTo>
                    <a:pt x="676" y="518"/>
                  </a:lnTo>
                  <a:lnTo>
                    <a:pt x="651" y="522"/>
                  </a:lnTo>
                  <a:lnTo>
                    <a:pt x="628" y="526"/>
                  </a:lnTo>
                  <a:lnTo>
                    <a:pt x="605" y="528"/>
                  </a:lnTo>
                  <a:lnTo>
                    <a:pt x="584" y="530"/>
                  </a:lnTo>
                  <a:lnTo>
                    <a:pt x="562" y="534"/>
                  </a:lnTo>
                  <a:lnTo>
                    <a:pt x="543" y="536"/>
                  </a:lnTo>
                  <a:lnTo>
                    <a:pt x="524" y="537"/>
                  </a:lnTo>
                  <a:lnTo>
                    <a:pt x="505" y="539"/>
                  </a:lnTo>
                  <a:lnTo>
                    <a:pt x="488" y="539"/>
                  </a:lnTo>
                  <a:lnTo>
                    <a:pt x="470" y="541"/>
                  </a:lnTo>
                  <a:lnTo>
                    <a:pt x="455" y="543"/>
                  </a:lnTo>
                  <a:lnTo>
                    <a:pt x="440" y="543"/>
                  </a:lnTo>
                  <a:lnTo>
                    <a:pt x="426" y="545"/>
                  </a:lnTo>
                  <a:lnTo>
                    <a:pt x="413" y="545"/>
                  </a:lnTo>
                  <a:lnTo>
                    <a:pt x="399" y="545"/>
                  </a:lnTo>
                  <a:lnTo>
                    <a:pt x="388" y="545"/>
                  </a:lnTo>
                  <a:lnTo>
                    <a:pt x="361" y="545"/>
                  </a:lnTo>
                  <a:lnTo>
                    <a:pt x="334" y="545"/>
                  </a:lnTo>
                  <a:lnTo>
                    <a:pt x="309" y="543"/>
                  </a:lnTo>
                  <a:lnTo>
                    <a:pt x="286" y="541"/>
                  </a:lnTo>
                  <a:lnTo>
                    <a:pt x="263" y="539"/>
                  </a:lnTo>
                  <a:lnTo>
                    <a:pt x="242" y="537"/>
                  </a:lnTo>
                  <a:lnTo>
                    <a:pt x="221" y="534"/>
                  </a:lnTo>
                  <a:lnTo>
                    <a:pt x="202" y="530"/>
                  </a:lnTo>
                  <a:lnTo>
                    <a:pt x="184" y="528"/>
                  </a:lnTo>
                  <a:lnTo>
                    <a:pt x="167" y="522"/>
                  </a:lnTo>
                  <a:lnTo>
                    <a:pt x="150" y="518"/>
                  </a:lnTo>
                  <a:lnTo>
                    <a:pt x="134" y="512"/>
                  </a:lnTo>
                  <a:lnTo>
                    <a:pt x="119" y="509"/>
                  </a:lnTo>
                  <a:lnTo>
                    <a:pt x="106" y="503"/>
                  </a:lnTo>
                  <a:lnTo>
                    <a:pt x="94" y="497"/>
                  </a:lnTo>
                  <a:lnTo>
                    <a:pt x="83" y="489"/>
                  </a:lnTo>
                  <a:lnTo>
                    <a:pt x="73" y="482"/>
                  </a:lnTo>
                  <a:lnTo>
                    <a:pt x="63" y="472"/>
                  </a:lnTo>
                  <a:lnTo>
                    <a:pt x="56" y="463"/>
                  </a:lnTo>
                  <a:lnTo>
                    <a:pt x="48" y="455"/>
                  </a:lnTo>
                  <a:lnTo>
                    <a:pt x="40" y="447"/>
                  </a:lnTo>
                  <a:lnTo>
                    <a:pt x="35" y="438"/>
                  </a:lnTo>
                  <a:lnTo>
                    <a:pt x="27" y="430"/>
                  </a:lnTo>
                  <a:lnTo>
                    <a:pt x="21" y="422"/>
                  </a:lnTo>
                  <a:lnTo>
                    <a:pt x="17" y="415"/>
                  </a:lnTo>
                  <a:lnTo>
                    <a:pt x="13" y="407"/>
                  </a:lnTo>
                  <a:lnTo>
                    <a:pt x="10" y="399"/>
                  </a:lnTo>
                  <a:lnTo>
                    <a:pt x="6" y="393"/>
                  </a:lnTo>
                  <a:lnTo>
                    <a:pt x="4" y="386"/>
                  </a:lnTo>
                  <a:lnTo>
                    <a:pt x="2" y="378"/>
                  </a:lnTo>
                  <a:lnTo>
                    <a:pt x="0" y="372"/>
                  </a:lnTo>
                  <a:lnTo>
                    <a:pt x="0" y="367"/>
                  </a:lnTo>
                  <a:lnTo>
                    <a:pt x="2" y="361"/>
                  </a:lnTo>
                  <a:lnTo>
                    <a:pt x="2" y="355"/>
                  </a:lnTo>
                  <a:lnTo>
                    <a:pt x="6" y="351"/>
                  </a:lnTo>
                  <a:lnTo>
                    <a:pt x="10" y="347"/>
                  </a:lnTo>
                  <a:lnTo>
                    <a:pt x="13" y="344"/>
                  </a:lnTo>
                  <a:lnTo>
                    <a:pt x="21" y="340"/>
                  </a:lnTo>
                  <a:lnTo>
                    <a:pt x="27" y="336"/>
                  </a:lnTo>
                  <a:lnTo>
                    <a:pt x="36" y="334"/>
                  </a:lnTo>
                  <a:lnTo>
                    <a:pt x="44" y="330"/>
                  </a:lnTo>
                  <a:lnTo>
                    <a:pt x="56" y="328"/>
                  </a:lnTo>
                  <a:lnTo>
                    <a:pt x="67" y="326"/>
                  </a:lnTo>
                  <a:lnTo>
                    <a:pt x="81" y="324"/>
                  </a:lnTo>
                  <a:lnTo>
                    <a:pt x="94" y="322"/>
                  </a:lnTo>
                  <a:lnTo>
                    <a:pt x="107" y="321"/>
                  </a:lnTo>
                  <a:lnTo>
                    <a:pt x="125" y="319"/>
                  </a:lnTo>
                  <a:lnTo>
                    <a:pt x="142" y="317"/>
                  </a:lnTo>
                  <a:lnTo>
                    <a:pt x="184" y="311"/>
                  </a:lnTo>
                  <a:lnTo>
                    <a:pt x="228" y="303"/>
                  </a:lnTo>
                  <a:lnTo>
                    <a:pt x="273" y="296"/>
                  </a:lnTo>
                  <a:lnTo>
                    <a:pt x="317" y="288"/>
                  </a:lnTo>
                  <a:lnTo>
                    <a:pt x="363" y="280"/>
                  </a:lnTo>
                  <a:lnTo>
                    <a:pt x="409" y="273"/>
                  </a:lnTo>
                  <a:lnTo>
                    <a:pt x="455" y="263"/>
                  </a:lnTo>
                  <a:lnTo>
                    <a:pt x="503" y="255"/>
                  </a:lnTo>
                  <a:lnTo>
                    <a:pt x="549" y="246"/>
                  </a:lnTo>
                  <a:lnTo>
                    <a:pt x="597" y="234"/>
                  </a:lnTo>
                  <a:lnTo>
                    <a:pt x="647" y="225"/>
                  </a:lnTo>
                  <a:lnTo>
                    <a:pt x="695" y="213"/>
                  </a:lnTo>
                  <a:lnTo>
                    <a:pt x="745" y="202"/>
                  </a:lnTo>
                  <a:lnTo>
                    <a:pt x="795" y="190"/>
                  </a:lnTo>
                  <a:lnTo>
                    <a:pt x="847" y="178"/>
                  </a:lnTo>
                  <a:lnTo>
                    <a:pt x="898" y="165"/>
                  </a:lnTo>
                  <a:lnTo>
                    <a:pt x="933" y="157"/>
                  </a:lnTo>
                  <a:lnTo>
                    <a:pt x="966" y="150"/>
                  </a:lnTo>
                  <a:lnTo>
                    <a:pt x="1000" y="140"/>
                  </a:lnTo>
                  <a:lnTo>
                    <a:pt x="1031" y="132"/>
                  </a:lnTo>
                  <a:lnTo>
                    <a:pt x="1063" y="125"/>
                  </a:lnTo>
                  <a:lnTo>
                    <a:pt x="1094" y="115"/>
                  </a:lnTo>
                  <a:lnTo>
                    <a:pt x="1123" y="107"/>
                  </a:lnTo>
                  <a:lnTo>
                    <a:pt x="1154" y="98"/>
                  </a:lnTo>
                  <a:lnTo>
                    <a:pt x="1182" y="90"/>
                  </a:lnTo>
                  <a:lnTo>
                    <a:pt x="1209" y="81"/>
                  </a:lnTo>
                  <a:lnTo>
                    <a:pt x="1236" y="73"/>
                  </a:lnTo>
                  <a:lnTo>
                    <a:pt x="1263" y="63"/>
                  </a:lnTo>
                  <a:lnTo>
                    <a:pt x="1288" y="54"/>
                  </a:lnTo>
                  <a:lnTo>
                    <a:pt x="1313" y="46"/>
                  </a:lnTo>
                  <a:lnTo>
                    <a:pt x="1338" y="36"/>
                  </a:lnTo>
                  <a:lnTo>
                    <a:pt x="1361" y="27"/>
                  </a:lnTo>
                  <a:lnTo>
                    <a:pt x="1374" y="19"/>
                  </a:lnTo>
                  <a:lnTo>
                    <a:pt x="1388" y="13"/>
                  </a:lnTo>
                  <a:lnTo>
                    <a:pt x="1399" y="10"/>
                  </a:lnTo>
                  <a:lnTo>
                    <a:pt x="1411" y="6"/>
                  </a:lnTo>
                  <a:lnTo>
                    <a:pt x="1421" y="2"/>
                  </a:lnTo>
                  <a:lnTo>
                    <a:pt x="1428" y="0"/>
                  </a:lnTo>
                  <a:lnTo>
                    <a:pt x="1436" y="0"/>
                  </a:lnTo>
                  <a:lnTo>
                    <a:pt x="1444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25"/>
            <p:cNvSpPr>
              <a:spLocks/>
            </p:cNvSpPr>
            <p:nvPr/>
          </p:nvSpPr>
          <p:spPr bwMode="auto">
            <a:xfrm>
              <a:off x="2781300" y="3168650"/>
              <a:ext cx="1282700" cy="439737"/>
            </a:xfrm>
            <a:custGeom>
              <a:avLst/>
              <a:gdLst>
                <a:gd name="T0" fmla="*/ 962819 w 1616"/>
                <a:gd name="T1" fmla="*/ 0 h 552"/>
                <a:gd name="T2" fmla="*/ 989013 w 1616"/>
                <a:gd name="T3" fmla="*/ 3983 h 552"/>
                <a:gd name="T4" fmla="*/ 1022350 w 1616"/>
                <a:gd name="T5" fmla="*/ 10356 h 552"/>
                <a:gd name="T6" fmla="*/ 1062038 w 1616"/>
                <a:gd name="T7" fmla="*/ 20712 h 552"/>
                <a:gd name="T8" fmla="*/ 1109663 w 1616"/>
                <a:gd name="T9" fmla="*/ 33458 h 552"/>
                <a:gd name="T10" fmla="*/ 1161256 w 1616"/>
                <a:gd name="T11" fmla="*/ 50187 h 552"/>
                <a:gd name="T12" fmla="*/ 1204913 w 1616"/>
                <a:gd name="T13" fmla="*/ 71696 h 552"/>
                <a:gd name="T14" fmla="*/ 1239044 w 1616"/>
                <a:gd name="T15" fmla="*/ 91612 h 552"/>
                <a:gd name="T16" fmla="*/ 1262856 w 1616"/>
                <a:gd name="T17" fmla="*/ 109934 h 552"/>
                <a:gd name="T18" fmla="*/ 1278731 w 1616"/>
                <a:gd name="T19" fmla="*/ 126663 h 552"/>
                <a:gd name="T20" fmla="*/ 1282700 w 1616"/>
                <a:gd name="T21" fmla="*/ 141799 h 552"/>
                <a:gd name="T22" fmla="*/ 1277144 w 1616"/>
                <a:gd name="T23" fmla="*/ 163308 h 552"/>
                <a:gd name="T24" fmla="*/ 1260475 w 1616"/>
                <a:gd name="T25" fmla="*/ 184817 h 552"/>
                <a:gd name="T26" fmla="*/ 1229519 w 1616"/>
                <a:gd name="T27" fmla="*/ 204733 h 552"/>
                <a:gd name="T28" fmla="*/ 1188244 w 1616"/>
                <a:gd name="T29" fmla="*/ 224648 h 552"/>
                <a:gd name="T30" fmla="*/ 1136650 w 1616"/>
                <a:gd name="T31" fmla="*/ 241377 h 552"/>
                <a:gd name="T32" fmla="*/ 1058863 w 1616"/>
                <a:gd name="T33" fmla="*/ 258107 h 552"/>
                <a:gd name="T34" fmla="*/ 979488 w 1616"/>
                <a:gd name="T35" fmla="*/ 273242 h 552"/>
                <a:gd name="T36" fmla="*/ 911225 w 1616"/>
                <a:gd name="T37" fmla="*/ 291565 h 552"/>
                <a:gd name="T38" fmla="*/ 894556 w 1616"/>
                <a:gd name="T39" fmla="*/ 296345 h 552"/>
                <a:gd name="T40" fmla="*/ 874713 w 1616"/>
                <a:gd name="T41" fmla="*/ 302718 h 552"/>
                <a:gd name="T42" fmla="*/ 848519 w 1616"/>
                <a:gd name="T43" fmla="*/ 308294 h 552"/>
                <a:gd name="T44" fmla="*/ 819944 w 1616"/>
                <a:gd name="T45" fmla="*/ 316260 h 552"/>
                <a:gd name="T46" fmla="*/ 787400 w 1616"/>
                <a:gd name="T47" fmla="*/ 325023 h 552"/>
                <a:gd name="T48" fmla="*/ 749300 w 1616"/>
                <a:gd name="T49" fmla="*/ 334583 h 552"/>
                <a:gd name="T50" fmla="*/ 708819 w 1616"/>
                <a:gd name="T51" fmla="*/ 344939 h 552"/>
                <a:gd name="T52" fmla="*/ 662781 w 1616"/>
                <a:gd name="T53" fmla="*/ 357685 h 552"/>
                <a:gd name="T54" fmla="*/ 612775 w 1616"/>
                <a:gd name="T55" fmla="*/ 371227 h 552"/>
                <a:gd name="T56" fmla="*/ 559594 w 1616"/>
                <a:gd name="T57" fmla="*/ 384770 h 552"/>
                <a:gd name="T58" fmla="*/ 500063 w 1616"/>
                <a:gd name="T59" fmla="*/ 399906 h 552"/>
                <a:gd name="T60" fmla="*/ 443706 w 1616"/>
                <a:gd name="T61" fmla="*/ 414245 h 552"/>
                <a:gd name="T62" fmla="*/ 392906 w 1616"/>
                <a:gd name="T63" fmla="*/ 424601 h 552"/>
                <a:gd name="T64" fmla="*/ 349250 w 1616"/>
                <a:gd name="T65" fmla="*/ 432567 h 552"/>
                <a:gd name="T66" fmla="*/ 311150 w 1616"/>
                <a:gd name="T67" fmla="*/ 437347 h 552"/>
                <a:gd name="T68" fmla="*/ 278606 w 1616"/>
                <a:gd name="T69" fmla="*/ 439737 h 552"/>
                <a:gd name="T70" fmla="*/ 203994 w 1616"/>
                <a:gd name="T71" fmla="*/ 437347 h 552"/>
                <a:gd name="T72" fmla="*/ 138906 w 1616"/>
                <a:gd name="T73" fmla="*/ 427788 h 552"/>
                <a:gd name="T74" fmla="*/ 88106 w 1616"/>
                <a:gd name="T75" fmla="*/ 412652 h 552"/>
                <a:gd name="T76" fmla="*/ 56356 w 1616"/>
                <a:gd name="T77" fmla="*/ 395923 h 552"/>
                <a:gd name="T78" fmla="*/ 30163 w 1616"/>
                <a:gd name="T79" fmla="*/ 379194 h 552"/>
                <a:gd name="T80" fmla="*/ 13494 w 1616"/>
                <a:gd name="T81" fmla="*/ 360871 h 552"/>
                <a:gd name="T82" fmla="*/ 3175 w 1616"/>
                <a:gd name="T83" fmla="*/ 342549 h 552"/>
                <a:gd name="T84" fmla="*/ 0 w 1616"/>
                <a:gd name="T85" fmla="*/ 323430 h 552"/>
                <a:gd name="T86" fmla="*/ 4763 w 1616"/>
                <a:gd name="T87" fmla="*/ 297938 h 552"/>
                <a:gd name="T88" fmla="*/ 23019 w 1616"/>
                <a:gd name="T89" fmla="*/ 278022 h 552"/>
                <a:gd name="T90" fmla="*/ 51594 w 1616"/>
                <a:gd name="T91" fmla="*/ 261293 h 552"/>
                <a:gd name="T92" fmla="*/ 91281 w 1616"/>
                <a:gd name="T93" fmla="*/ 250140 h 552"/>
                <a:gd name="T94" fmla="*/ 142875 w 1616"/>
                <a:gd name="T95" fmla="*/ 242971 h 552"/>
                <a:gd name="T96" fmla="*/ 250031 w 1616"/>
                <a:gd name="T97" fmla="*/ 221462 h 552"/>
                <a:gd name="T98" fmla="*/ 379413 w 1616"/>
                <a:gd name="T99" fmla="*/ 189597 h 552"/>
                <a:gd name="T100" fmla="*/ 507206 w 1616"/>
                <a:gd name="T101" fmla="*/ 151359 h 552"/>
                <a:gd name="T102" fmla="*/ 634206 w 1616"/>
                <a:gd name="T103" fmla="*/ 109934 h 552"/>
                <a:gd name="T104" fmla="*/ 758825 w 1616"/>
                <a:gd name="T105" fmla="*/ 65323 h 552"/>
                <a:gd name="T106" fmla="*/ 853281 w 1616"/>
                <a:gd name="T107" fmla="*/ 28679 h 552"/>
                <a:gd name="T108" fmla="*/ 882650 w 1616"/>
                <a:gd name="T109" fmla="*/ 18322 h 552"/>
                <a:gd name="T110" fmla="*/ 906463 w 1616"/>
                <a:gd name="T111" fmla="*/ 10356 h 552"/>
                <a:gd name="T112" fmla="*/ 926306 w 1616"/>
                <a:gd name="T113" fmla="*/ 3983 h 552"/>
                <a:gd name="T114" fmla="*/ 939800 w 1616"/>
                <a:gd name="T115" fmla="*/ 797 h 552"/>
                <a:gd name="T116" fmla="*/ 949325 w 1616"/>
                <a:gd name="T117" fmla="*/ 0 h 5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616" h="552">
                  <a:moveTo>
                    <a:pt x="1196" y="0"/>
                  </a:moveTo>
                  <a:lnTo>
                    <a:pt x="1204" y="0"/>
                  </a:lnTo>
                  <a:lnTo>
                    <a:pt x="1213" y="0"/>
                  </a:lnTo>
                  <a:lnTo>
                    <a:pt x="1223" y="1"/>
                  </a:lnTo>
                  <a:lnTo>
                    <a:pt x="1234" y="3"/>
                  </a:lnTo>
                  <a:lnTo>
                    <a:pt x="1246" y="5"/>
                  </a:lnTo>
                  <a:lnTo>
                    <a:pt x="1259" y="7"/>
                  </a:lnTo>
                  <a:lnTo>
                    <a:pt x="1273" y="11"/>
                  </a:lnTo>
                  <a:lnTo>
                    <a:pt x="1288" y="13"/>
                  </a:lnTo>
                  <a:lnTo>
                    <a:pt x="1303" y="17"/>
                  </a:lnTo>
                  <a:lnTo>
                    <a:pt x="1321" y="21"/>
                  </a:lnTo>
                  <a:lnTo>
                    <a:pt x="1338" y="26"/>
                  </a:lnTo>
                  <a:lnTo>
                    <a:pt x="1357" y="30"/>
                  </a:lnTo>
                  <a:lnTo>
                    <a:pt x="1376" y="36"/>
                  </a:lnTo>
                  <a:lnTo>
                    <a:pt x="1398" y="42"/>
                  </a:lnTo>
                  <a:lnTo>
                    <a:pt x="1419" y="48"/>
                  </a:lnTo>
                  <a:lnTo>
                    <a:pt x="1442" y="55"/>
                  </a:lnTo>
                  <a:lnTo>
                    <a:pt x="1463" y="63"/>
                  </a:lnTo>
                  <a:lnTo>
                    <a:pt x="1482" y="72"/>
                  </a:lnTo>
                  <a:lnTo>
                    <a:pt x="1501" y="82"/>
                  </a:lnTo>
                  <a:lnTo>
                    <a:pt x="1518" y="90"/>
                  </a:lnTo>
                  <a:lnTo>
                    <a:pt x="1534" y="97"/>
                  </a:lnTo>
                  <a:lnTo>
                    <a:pt x="1549" y="107"/>
                  </a:lnTo>
                  <a:lnTo>
                    <a:pt x="1561" y="115"/>
                  </a:lnTo>
                  <a:lnTo>
                    <a:pt x="1572" y="122"/>
                  </a:lnTo>
                  <a:lnTo>
                    <a:pt x="1584" y="130"/>
                  </a:lnTo>
                  <a:lnTo>
                    <a:pt x="1591" y="138"/>
                  </a:lnTo>
                  <a:lnTo>
                    <a:pt x="1599" y="143"/>
                  </a:lnTo>
                  <a:lnTo>
                    <a:pt x="1607" y="151"/>
                  </a:lnTo>
                  <a:lnTo>
                    <a:pt x="1611" y="159"/>
                  </a:lnTo>
                  <a:lnTo>
                    <a:pt x="1614" y="165"/>
                  </a:lnTo>
                  <a:lnTo>
                    <a:pt x="1616" y="172"/>
                  </a:lnTo>
                  <a:lnTo>
                    <a:pt x="1616" y="178"/>
                  </a:lnTo>
                  <a:lnTo>
                    <a:pt x="1616" y="188"/>
                  </a:lnTo>
                  <a:lnTo>
                    <a:pt x="1614" y="197"/>
                  </a:lnTo>
                  <a:lnTo>
                    <a:pt x="1609" y="205"/>
                  </a:lnTo>
                  <a:lnTo>
                    <a:pt x="1603" y="215"/>
                  </a:lnTo>
                  <a:lnTo>
                    <a:pt x="1597" y="224"/>
                  </a:lnTo>
                  <a:lnTo>
                    <a:pt x="1588" y="232"/>
                  </a:lnTo>
                  <a:lnTo>
                    <a:pt x="1576" y="241"/>
                  </a:lnTo>
                  <a:lnTo>
                    <a:pt x="1565" y="249"/>
                  </a:lnTo>
                  <a:lnTo>
                    <a:pt x="1549" y="257"/>
                  </a:lnTo>
                  <a:lnTo>
                    <a:pt x="1534" y="266"/>
                  </a:lnTo>
                  <a:lnTo>
                    <a:pt x="1517" y="274"/>
                  </a:lnTo>
                  <a:lnTo>
                    <a:pt x="1497" y="282"/>
                  </a:lnTo>
                  <a:lnTo>
                    <a:pt x="1478" y="289"/>
                  </a:lnTo>
                  <a:lnTo>
                    <a:pt x="1455" y="297"/>
                  </a:lnTo>
                  <a:lnTo>
                    <a:pt x="1432" y="303"/>
                  </a:lnTo>
                  <a:lnTo>
                    <a:pt x="1407" y="310"/>
                  </a:lnTo>
                  <a:lnTo>
                    <a:pt x="1369" y="318"/>
                  </a:lnTo>
                  <a:lnTo>
                    <a:pt x="1334" y="324"/>
                  </a:lnTo>
                  <a:lnTo>
                    <a:pt x="1300" y="332"/>
                  </a:lnTo>
                  <a:lnTo>
                    <a:pt x="1267" y="337"/>
                  </a:lnTo>
                  <a:lnTo>
                    <a:pt x="1234" y="343"/>
                  </a:lnTo>
                  <a:lnTo>
                    <a:pt x="1204" y="351"/>
                  </a:lnTo>
                  <a:lnTo>
                    <a:pt x="1175" y="358"/>
                  </a:lnTo>
                  <a:lnTo>
                    <a:pt x="1148" y="366"/>
                  </a:lnTo>
                  <a:lnTo>
                    <a:pt x="1142" y="368"/>
                  </a:lnTo>
                  <a:lnTo>
                    <a:pt x="1135" y="370"/>
                  </a:lnTo>
                  <a:lnTo>
                    <a:pt x="1127" y="372"/>
                  </a:lnTo>
                  <a:lnTo>
                    <a:pt x="1119" y="374"/>
                  </a:lnTo>
                  <a:lnTo>
                    <a:pt x="1110" y="376"/>
                  </a:lnTo>
                  <a:lnTo>
                    <a:pt x="1102" y="380"/>
                  </a:lnTo>
                  <a:lnTo>
                    <a:pt x="1092" y="382"/>
                  </a:lnTo>
                  <a:lnTo>
                    <a:pt x="1081" y="385"/>
                  </a:lnTo>
                  <a:lnTo>
                    <a:pt x="1069" y="387"/>
                  </a:lnTo>
                  <a:lnTo>
                    <a:pt x="1058" y="391"/>
                  </a:lnTo>
                  <a:lnTo>
                    <a:pt x="1046" y="395"/>
                  </a:lnTo>
                  <a:lnTo>
                    <a:pt x="1033" y="397"/>
                  </a:lnTo>
                  <a:lnTo>
                    <a:pt x="1019" y="401"/>
                  </a:lnTo>
                  <a:lnTo>
                    <a:pt x="1006" y="405"/>
                  </a:lnTo>
                  <a:lnTo>
                    <a:pt x="992" y="408"/>
                  </a:lnTo>
                  <a:lnTo>
                    <a:pt x="977" y="412"/>
                  </a:lnTo>
                  <a:lnTo>
                    <a:pt x="962" y="416"/>
                  </a:lnTo>
                  <a:lnTo>
                    <a:pt x="944" y="420"/>
                  </a:lnTo>
                  <a:lnTo>
                    <a:pt x="927" y="426"/>
                  </a:lnTo>
                  <a:lnTo>
                    <a:pt x="910" y="430"/>
                  </a:lnTo>
                  <a:lnTo>
                    <a:pt x="893" y="433"/>
                  </a:lnTo>
                  <a:lnTo>
                    <a:pt x="873" y="439"/>
                  </a:lnTo>
                  <a:lnTo>
                    <a:pt x="854" y="445"/>
                  </a:lnTo>
                  <a:lnTo>
                    <a:pt x="835" y="449"/>
                  </a:lnTo>
                  <a:lnTo>
                    <a:pt x="814" y="454"/>
                  </a:lnTo>
                  <a:lnTo>
                    <a:pt x="793" y="460"/>
                  </a:lnTo>
                  <a:lnTo>
                    <a:pt x="772" y="466"/>
                  </a:lnTo>
                  <a:lnTo>
                    <a:pt x="751" y="472"/>
                  </a:lnTo>
                  <a:lnTo>
                    <a:pt x="728" y="478"/>
                  </a:lnTo>
                  <a:lnTo>
                    <a:pt x="705" y="483"/>
                  </a:lnTo>
                  <a:lnTo>
                    <a:pt x="680" y="489"/>
                  </a:lnTo>
                  <a:lnTo>
                    <a:pt x="657" y="497"/>
                  </a:lnTo>
                  <a:lnTo>
                    <a:pt x="630" y="502"/>
                  </a:lnTo>
                  <a:lnTo>
                    <a:pt x="605" y="508"/>
                  </a:lnTo>
                  <a:lnTo>
                    <a:pt x="582" y="514"/>
                  </a:lnTo>
                  <a:lnTo>
                    <a:pt x="559" y="520"/>
                  </a:lnTo>
                  <a:lnTo>
                    <a:pt x="536" y="525"/>
                  </a:lnTo>
                  <a:lnTo>
                    <a:pt x="514" y="529"/>
                  </a:lnTo>
                  <a:lnTo>
                    <a:pt x="495" y="533"/>
                  </a:lnTo>
                  <a:lnTo>
                    <a:pt x="474" y="537"/>
                  </a:lnTo>
                  <a:lnTo>
                    <a:pt x="457" y="541"/>
                  </a:lnTo>
                  <a:lnTo>
                    <a:pt x="440" y="543"/>
                  </a:lnTo>
                  <a:lnTo>
                    <a:pt x="422" y="547"/>
                  </a:lnTo>
                  <a:lnTo>
                    <a:pt x="407" y="549"/>
                  </a:lnTo>
                  <a:lnTo>
                    <a:pt x="392" y="549"/>
                  </a:lnTo>
                  <a:lnTo>
                    <a:pt x="376" y="550"/>
                  </a:lnTo>
                  <a:lnTo>
                    <a:pt x="363" y="550"/>
                  </a:lnTo>
                  <a:lnTo>
                    <a:pt x="351" y="552"/>
                  </a:lnTo>
                  <a:lnTo>
                    <a:pt x="319" y="550"/>
                  </a:lnTo>
                  <a:lnTo>
                    <a:pt x="288" y="550"/>
                  </a:lnTo>
                  <a:lnTo>
                    <a:pt x="257" y="549"/>
                  </a:lnTo>
                  <a:lnTo>
                    <a:pt x="228" y="547"/>
                  </a:lnTo>
                  <a:lnTo>
                    <a:pt x="202" y="543"/>
                  </a:lnTo>
                  <a:lnTo>
                    <a:pt x="175" y="537"/>
                  </a:lnTo>
                  <a:lnTo>
                    <a:pt x="152" y="531"/>
                  </a:lnTo>
                  <a:lnTo>
                    <a:pt x="129" y="524"/>
                  </a:lnTo>
                  <a:lnTo>
                    <a:pt x="111" y="518"/>
                  </a:lnTo>
                  <a:lnTo>
                    <a:pt x="98" y="510"/>
                  </a:lnTo>
                  <a:lnTo>
                    <a:pt x="84" y="504"/>
                  </a:lnTo>
                  <a:lnTo>
                    <a:pt x="71" y="497"/>
                  </a:lnTo>
                  <a:lnTo>
                    <a:pt x="60" y="489"/>
                  </a:lnTo>
                  <a:lnTo>
                    <a:pt x="48" y="483"/>
                  </a:lnTo>
                  <a:lnTo>
                    <a:pt x="38" y="476"/>
                  </a:lnTo>
                  <a:lnTo>
                    <a:pt x="31" y="468"/>
                  </a:lnTo>
                  <a:lnTo>
                    <a:pt x="23" y="460"/>
                  </a:lnTo>
                  <a:lnTo>
                    <a:pt x="17" y="453"/>
                  </a:lnTo>
                  <a:lnTo>
                    <a:pt x="12" y="445"/>
                  </a:lnTo>
                  <a:lnTo>
                    <a:pt x="8" y="437"/>
                  </a:lnTo>
                  <a:lnTo>
                    <a:pt x="4" y="430"/>
                  </a:lnTo>
                  <a:lnTo>
                    <a:pt x="2" y="422"/>
                  </a:lnTo>
                  <a:lnTo>
                    <a:pt x="0" y="414"/>
                  </a:lnTo>
                  <a:lnTo>
                    <a:pt x="0" y="406"/>
                  </a:lnTo>
                  <a:lnTo>
                    <a:pt x="0" y="395"/>
                  </a:lnTo>
                  <a:lnTo>
                    <a:pt x="2" y="385"/>
                  </a:lnTo>
                  <a:lnTo>
                    <a:pt x="6" y="374"/>
                  </a:lnTo>
                  <a:lnTo>
                    <a:pt x="12" y="366"/>
                  </a:lnTo>
                  <a:lnTo>
                    <a:pt x="19" y="357"/>
                  </a:lnTo>
                  <a:lnTo>
                    <a:pt x="29" y="349"/>
                  </a:lnTo>
                  <a:lnTo>
                    <a:pt x="38" y="341"/>
                  </a:lnTo>
                  <a:lnTo>
                    <a:pt x="52" y="334"/>
                  </a:lnTo>
                  <a:lnTo>
                    <a:pt x="65" y="328"/>
                  </a:lnTo>
                  <a:lnTo>
                    <a:pt x="81" y="322"/>
                  </a:lnTo>
                  <a:lnTo>
                    <a:pt x="98" y="318"/>
                  </a:lnTo>
                  <a:lnTo>
                    <a:pt x="115" y="314"/>
                  </a:lnTo>
                  <a:lnTo>
                    <a:pt x="136" y="310"/>
                  </a:lnTo>
                  <a:lnTo>
                    <a:pt x="157" y="307"/>
                  </a:lnTo>
                  <a:lnTo>
                    <a:pt x="180" y="305"/>
                  </a:lnTo>
                  <a:lnTo>
                    <a:pt x="205" y="303"/>
                  </a:lnTo>
                  <a:lnTo>
                    <a:pt x="259" y="291"/>
                  </a:lnTo>
                  <a:lnTo>
                    <a:pt x="315" y="278"/>
                  </a:lnTo>
                  <a:lnTo>
                    <a:pt x="369" y="264"/>
                  </a:lnTo>
                  <a:lnTo>
                    <a:pt x="422" y="251"/>
                  </a:lnTo>
                  <a:lnTo>
                    <a:pt x="478" y="238"/>
                  </a:lnTo>
                  <a:lnTo>
                    <a:pt x="532" y="222"/>
                  </a:lnTo>
                  <a:lnTo>
                    <a:pt x="586" y="207"/>
                  </a:lnTo>
                  <a:lnTo>
                    <a:pt x="639" y="190"/>
                  </a:lnTo>
                  <a:lnTo>
                    <a:pt x="693" y="174"/>
                  </a:lnTo>
                  <a:lnTo>
                    <a:pt x="747" y="157"/>
                  </a:lnTo>
                  <a:lnTo>
                    <a:pt x="799" y="138"/>
                  </a:lnTo>
                  <a:lnTo>
                    <a:pt x="852" y="120"/>
                  </a:lnTo>
                  <a:lnTo>
                    <a:pt x="904" y="101"/>
                  </a:lnTo>
                  <a:lnTo>
                    <a:pt x="956" y="82"/>
                  </a:lnTo>
                  <a:lnTo>
                    <a:pt x="1008" y="61"/>
                  </a:lnTo>
                  <a:lnTo>
                    <a:pt x="1060" y="40"/>
                  </a:lnTo>
                  <a:lnTo>
                    <a:pt x="1075" y="36"/>
                  </a:lnTo>
                  <a:lnTo>
                    <a:pt x="1087" y="30"/>
                  </a:lnTo>
                  <a:lnTo>
                    <a:pt x="1100" y="26"/>
                  </a:lnTo>
                  <a:lnTo>
                    <a:pt x="1112" y="23"/>
                  </a:lnTo>
                  <a:lnTo>
                    <a:pt x="1123" y="19"/>
                  </a:lnTo>
                  <a:lnTo>
                    <a:pt x="1133" y="15"/>
                  </a:lnTo>
                  <a:lnTo>
                    <a:pt x="1142" y="13"/>
                  </a:lnTo>
                  <a:lnTo>
                    <a:pt x="1152" y="9"/>
                  </a:lnTo>
                  <a:lnTo>
                    <a:pt x="1159" y="7"/>
                  </a:lnTo>
                  <a:lnTo>
                    <a:pt x="1167" y="5"/>
                  </a:lnTo>
                  <a:lnTo>
                    <a:pt x="1173" y="3"/>
                  </a:lnTo>
                  <a:lnTo>
                    <a:pt x="1179" y="1"/>
                  </a:lnTo>
                  <a:lnTo>
                    <a:pt x="1184" y="1"/>
                  </a:lnTo>
                  <a:lnTo>
                    <a:pt x="1188" y="0"/>
                  </a:lnTo>
                  <a:lnTo>
                    <a:pt x="1192" y="0"/>
                  </a:lnTo>
                  <a:lnTo>
                    <a:pt x="119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auto">
            <a:xfrm>
              <a:off x="3171825" y="2373312"/>
              <a:ext cx="436562" cy="2216150"/>
            </a:xfrm>
            <a:custGeom>
              <a:avLst/>
              <a:gdLst>
                <a:gd name="T0" fmla="*/ 105377 w 551"/>
                <a:gd name="T1" fmla="*/ 0 h 2792"/>
                <a:gd name="T2" fmla="*/ 131523 w 551"/>
                <a:gd name="T3" fmla="*/ 1588 h 2792"/>
                <a:gd name="T4" fmla="*/ 158462 w 551"/>
                <a:gd name="T5" fmla="*/ 6350 h 2792"/>
                <a:gd name="T6" fmla="*/ 187777 w 551"/>
                <a:gd name="T7" fmla="*/ 12700 h 2792"/>
                <a:gd name="T8" fmla="*/ 217885 w 551"/>
                <a:gd name="T9" fmla="*/ 21431 h 2792"/>
                <a:gd name="T10" fmla="*/ 247993 w 551"/>
                <a:gd name="T11" fmla="*/ 32544 h 2792"/>
                <a:gd name="T12" fmla="*/ 282062 w 551"/>
                <a:gd name="T13" fmla="*/ 46038 h 2792"/>
                <a:gd name="T14" fmla="*/ 316923 w 551"/>
                <a:gd name="T15" fmla="*/ 62706 h 2792"/>
                <a:gd name="T16" fmla="*/ 347031 w 551"/>
                <a:gd name="T17" fmla="*/ 79375 h 2792"/>
                <a:gd name="T18" fmla="*/ 370008 w 551"/>
                <a:gd name="T19" fmla="*/ 93663 h 2792"/>
                <a:gd name="T20" fmla="*/ 389816 w 551"/>
                <a:gd name="T21" fmla="*/ 110331 h 2792"/>
                <a:gd name="T22" fmla="*/ 404870 w 551"/>
                <a:gd name="T23" fmla="*/ 125413 h 2792"/>
                <a:gd name="T24" fmla="*/ 416754 w 551"/>
                <a:gd name="T25" fmla="*/ 142081 h 2792"/>
                <a:gd name="T26" fmla="*/ 427847 w 551"/>
                <a:gd name="T27" fmla="*/ 158750 h 2792"/>
                <a:gd name="T28" fmla="*/ 434185 w 551"/>
                <a:gd name="T29" fmla="*/ 175419 h 2792"/>
                <a:gd name="T30" fmla="*/ 436562 w 551"/>
                <a:gd name="T31" fmla="*/ 193675 h 2792"/>
                <a:gd name="T32" fmla="*/ 436562 w 551"/>
                <a:gd name="T33" fmla="*/ 213519 h 2792"/>
                <a:gd name="T34" fmla="*/ 434977 w 551"/>
                <a:gd name="T35" fmla="*/ 236538 h 2792"/>
                <a:gd name="T36" fmla="*/ 431016 w 551"/>
                <a:gd name="T37" fmla="*/ 261144 h 2792"/>
                <a:gd name="T38" fmla="*/ 423093 w 551"/>
                <a:gd name="T39" fmla="*/ 286544 h 2792"/>
                <a:gd name="T40" fmla="*/ 414377 w 551"/>
                <a:gd name="T41" fmla="*/ 327819 h 2792"/>
                <a:gd name="T42" fmla="*/ 406454 w 551"/>
                <a:gd name="T43" fmla="*/ 377031 h 2792"/>
                <a:gd name="T44" fmla="*/ 401700 w 551"/>
                <a:gd name="T45" fmla="*/ 422275 h 2792"/>
                <a:gd name="T46" fmla="*/ 400116 w 551"/>
                <a:gd name="T47" fmla="*/ 463550 h 2792"/>
                <a:gd name="T48" fmla="*/ 366839 w 551"/>
                <a:gd name="T49" fmla="*/ 1348581 h 2792"/>
                <a:gd name="T50" fmla="*/ 216300 w 551"/>
                <a:gd name="T51" fmla="*/ 2216150 h 2792"/>
                <a:gd name="T52" fmla="*/ 83985 w 551"/>
                <a:gd name="T53" fmla="*/ 362744 h 2792"/>
                <a:gd name="T54" fmla="*/ 77646 w 551"/>
                <a:gd name="T55" fmla="*/ 320675 h 2792"/>
                <a:gd name="T56" fmla="*/ 68931 w 551"/>
                <a:gd name="T57" fmla="*/ 276225 h 2792"/>
                <a:gd name="T58" fmla="*/ 53877 w 551"/>
                <a:gd name="T59" fmla="*/ 230188 h 2792"/>
                <a:gd name="T60" fmla="*/ 44369 w 551"/>
                <a:gd name="T61" fmla="*/ 206375 h 2792"/>
                <a:gd name="T62" fmla="*/ 34069 w 551"/>
                <a:gd name="T63" fmla="*/ 181769 h 2792"/>
                <a:gd name="T64" fmla="*/ 18223 w 551"/>
                <a:gd name="T65" fmla="*/ 158750 h 2792"/>
                <a:gd name="T66" fmla="*/ 7923 w 551"/>
                <a:gd name="T67" fmla="*/ 138906 h 2792"/>
                <a:gd name="T68" fmla="*/ 1585 w 551"/>
                <a:gd name="T69" fmla="*/ 123825 h 2792"/>
                <a:gd name="T70" fmla="*/ 0 w 551"/>
                <a:gd name="T71" fmla="*/ 110331 h 2792"/>
                <a:gd name="T72" fmla="*/ 1585 w 551"/>
                <a:gd name="T73" fmla="*/ 84138 h 2792"/>
                <a:gd name="T74" fmla="*/ 6338 w 551"/>
                <a:gd name="T75" fmla="*/ 62706 h 2792"/>
                <a:gd name="T76" fmla="*/ 14262 w 551"/>
                <a:gd name="T77" fmla="*/ 42863 h 2792"/>
                <a:gd name="T78" fmla="*/ 24562 w 551"/>
                <a:gd name="T79" fmla="*/ 27781 h 2792"/>
                <a:gd name="T80" fmla="*/ 37239 w 551"/>
                <a:gd name="T81" fmla="*/ 15875 h 2792"/>
                <a:gd name="T82" fmla="*/ 53877 w 551"/>
                <a:gd name="T83" fmla="*/ 6350 h 2792"/>
                <a:gd name="T84" fmla="*/ 72100 w 551"/>
                <a:gd name="T85" fmla="*/ 1588 h 2792"/>
                <a:gd name="T86" fmla="*/ 93492 w 551"/>
                <a:gd name="T87" fmla="*/ 0 h 279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51" h="2792">
                  <a:moveTo>
                    <a:pt x="118" y="0"/>
                  </a:moveTo>
                  <a:lnTo>
                    <a:pt x="133" y="0"/>
                  </a:lnTo>
                  <a:lnTo>
                    <a:pt x="150" y="0"/>
                  </a:lnTo>
                  <a:lnTo>
                    <a:pt x="166" y="2"/>
                  </a:lnTo>
                  <a:lnTo>
                    <a:pt x="183" y="4"/>
                  </a:lnTo>
                  <a:lnTo>
                    <a:pt x="200" y="8"/>
                  </a:lnTo>
                  <a:lnTo>
                    <a:pt x="217" y="12"/>
                  </a:lnTo>
                  <a:lnTo>
                    <a:pt x="237" y="16"/>
                  </a:lnTo>
                  <a:lnTo>
                    <a:pt x="256" y="22"/>
                  </a:lnTo>
                  <a:lnTo>
                    <a:pt x="275" y="27"/>
                  </a:lnTo>
                  <a:lnTo>
                    <a:pt x="294" y="33"/>
                  </a:lnTo>
                  <a:lnTo>
                    <a:pt x="313" y="41"/>
                  </a:lnTo>
                  <a:lnTo>
                    <a:pt x="334" y="50"/>
                  </a:lnTo>
                  <a:lnTo>
                    <a:pt x="356" y="58"/>
                  </a:lnTo>
                  <a:lnTo>
                    <a:pt x="379" y="68"/>
                  </a:lnTo>
                  <a:lnTo>
                    <a:pt x="400" y="79"/>
                  </a:lnTo>
                  <a:lnTo>
                    <a:pt x="423" y="91"/>
                  </a:lnTo>
                  <a:lnTo>
                    <a:pt x="438" y="100"/>
                  </a:lnTo>
                  <a:lnTo>
                    <a:pt x="453" y="108"/>
                  </a:lnTo>
                  <a:lnTo>
                    <a:pt x="467" y="118"/>
                  </a:lnTo>
                  <a:lnTo>
                    <a:pt x="480" y="127"/>
                  </a:lnTo>
                  <a:lnTo>
                    <a:pt x="492" y="139"/>
                  </a:lnTo>
                  <a:lnTo>
                    <a:pt x="501" y="148"/>
                  </a:lnTo>
                  <a:lnTo>
                    <a:pt x="511" y="158"/>
                  </a:lnTo>
                  <a:lnTo>
                    <a:pt x="521" y="167"/>
                  </a:lnTo>
                  <a:lnTo>
                    <a:pt x="526" y="179"/>
                  </a:lnTo>
                  <a:lnTo>
                    <a:pt x="534" y="189"/>
                  </a:lnTo>
                  <a:lnTo>
                    <a:pt x="540" y="200"/>
                  </a:lnTo>
                  <a:lnTo>
                    <a:pt x="544" y="212"/>
                  </a:lnTo>
                  <a:lnTo>
                    <a:pt x="548" y="221"/>
                  </a:lnTo>
                  <a:lnTo>
                    <a:pt x="549" y="233"/>
                  </a:lnTo>
                  <a:lnTo>
                    <a:pt x="551" y="244"/>
                  </a:lnTo>
                  <a:lnTo>
                    <a:pt x="551" y="256"/>
                  </a:lnTo>
                  <a:lnTo>
                    <a:pt x="551" y="269"/>
                  </a:lnTo>
                  <a:lnTo>
                    <a:pt x="549" y="283"/>
                  </a:lnTo>
                  <a:lnTo>
                    <a:pt x="549" y="298"/>
                  </a:lnTo>
                  <a:lnTo>
                    <a:pt x="546" y="313"/>
                  </a:lnTo>
                  <a:lnTo>
                    <a:pt x="544" y="329"/>
                  </a:lnTo>
                  <a:lnTo>
                    <a:pt x="540" y="346"/>
                  </a:lnTo>
                  <a:lnTo>
                    <a:pt x="534" y="361"/>
                  </a:lnTo>
                  <a:lnTo>
                    <a:pt x="528" y="381"/>
                  </a:lnTo>
                  <a:lnTo>
                    <a:pt x="523" y="413"/>
                  </a:lnTo>
                  <a:lnTo>
                    <a:pt x="517" y="446"/>
                  </a:lnTo>
                  <a:lnTo>
                    <a:pt x="513" y="475"/>
                  </a:lnTo>
                  <a:lnTo>
                    <a:pt x="511" y="505"/>
                  </a:lnTo>
                  <a:lnTo>
                    <a:pt x="507" y="532"/>
                  </a:lnTo>
                  <a:lnTo>
                    <a:pt x="505" y="559"/>
                  </a:lnTo>
                  <a:lnTo>
                    <a:pt x="505" y="584"/>
                  </a:lnTo>
                  <a:lnTo>
                    <a:pt x="505" y="609"/>
                  </a:lnTo>
                  <a:lnTo>
                    <a:pt x="463" y="1699"/>
                  </a:lnTo>
                  <a:lnTo>
                    <a:pt x="423" y="2792"/>
                  </a:lnTo>
                  <a:lnTo>
                    <a:pt x="273" y="2792"/>
                  </a:lnTo>
                  <a:lnTo>
                    <a:pt x="123" y="2792"/>
                  </a:lnTo>
                  <a:lnTo>
                    <a:pt x="106" y="457"/>
                  </a:lnTo>
                  <a:lnTo>
                    <a:pt x="104" y="430"/>
                  </a:lnTo>
                  <a:lnTo>
                    <a:pt x="98" y="404"/>
                  </a:lnTo>
                  <a:lnTo>
                    <a:pt x="95" y="377"/>
                  </a:lnTo>
                  <a:lnTo>
                    <a:pt x="87" y="348"/>
                  </a:lnTo>
                  <a:lnTo>
                    <a:pt x="79" y="319"/>
                  </a:lnTo>
                  <a:lnTo>
                    <a:pt x="68" y="290"/>
                  </a:lnTo>
                  <a:lnTo>
                    <a:pt x="62" y="275"/>
                  </a:lnTo>
                  <a:lnTo>
                    <a:pt x="56" y="260"/>
                  </a:lnTo>
                  <a:lnTo>
                    <a:pt x="48" y="244"/>
                  </a:lnTo>
                  <a:lnTo>
                    <a:pt x="43" y="229"/>
                  </a:lnTo>
                  <a:lnTo>
                    <a:pt x="31" y="214"/>
                  </a:lnTo>
                  <a:lnTo>
                    <a:pt x="23" y="200"/>
                  </a:lnTo>
                  <a:lnTo>
                    <a:pt x="16" y="187"/>
                  </a:lnTo>
                  <a:lnTo>
                    <a:pt x="10" y="175"/>
                  </a:lnTo>
                  <a:lnTo>
                    <a:pt x="6" y="166"/>
                  </a:lnTo>
                  <a:lnTo>
                    <a:pt x="2" y="156"/>
                  </a:lnTo>
                  <a:lnTo>
                    <a:pt x="0" y="146"/>
                  </a:lnTo>
                  <a:lnTo>
                    <a:pt x="0" y="139"/>
                  </a:lnTo>
                  <a:lnTo>
                    <a:pt x="0" y="121"/>
                  </a:lnTo>
                  <a:lnTo>
                    <a:pt x="2" y="106"/>
                  </a:lnTo>
                  <a:lnTo>
                    <a:pt x="4" y="93"/>
                  </a:lnTo>
                  <a:lnTo>
                    <a:pt x="8" y="79"/>
                  </a:lnTo>
                  <a:lnTo>
                    <a:pt x="12" y="66"/>
                  </a:lnTo>
                  <a:lnTo>
                    <a:pt x="18" y="54"/>
                  </a:lnTo>
                  <a:lnTo>
                    <a:pt x="23" y="45"/>
                  </a:lnTo>
                  <a:lnTo>
                    <a:pt x="31" y="35"/>
                  </a:lnTo>
                  <a:lnTo>
                    <a:pt x="39" y="27"/>
                  </a:lnTo>
                  <a:lnTo>
                    <a:pt x="47" y="20"/>
                  </a:lnTo>
                  <a:lnTo>
                    <a:pt x="56" y="14"/>
                  </a:lnTo>
                  <a:lnTo>
                    <a:pt x="68" y="8"/>
                  </a:lnTo>
                  <a:lnTo>
                    <a:pt x="79" y="4"/>
                  </a:lnTo>
                  <a:lnTo>
                    <a:pt x="91" y="2"/>
                  </a:lnTo>
                  <a:lnTo>
                    <a:pt x="104" y="0"/>
                  </a:lnTo>
                  <a:lnTo>
                    <a:pt x="118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7"/>
            <p:cNvSpPr>
              <a:spLocks/>
            </p:cNvSpPr>
            <p:nvPr/>
          </p:nvSpPr>
          <p:spPr bwMode="auto">
            <a:xfrm>
              <a:off x="2520950" y="4106862"/>
              <a:ext cx="1638300" cy="1068388"/>
            </a:xfrm>
            <a:custGeom>
              <a:avLst/>
              <a:gdLst>
                <a:gd name="T0" fmla="*/ 1604946 w 2063"/>
                <a:gd name="T1" fmla="*/ 1585 h 1348"/>
                <a:gd name="T2" fmla="*/ 1617652 w 2063"/>
                <a:gd name="T3" fmla="*/ 6341 h 1348"/>
                <a:gd name="T4" fmla="*/ 1627976 w 2063"/>
                <a:gd name="T5" fmla="*/ 16644 h 1348"/>
                <a:gd name="T6" fmla="*/ 1634329 w 2063"/>
                <a:gd name="T7" fmla="*/ 29325 h 1348"/>
                <a:gd name="T8" fmla="*/ 1636712 w 2063"/>
                <a:gd name="T9" fmla="*/ 47554 h 1348"/>
                <a:gd name="T10" fmla="*/ 1636712 w 2063"/>
                <a:gd name="T11" fmla="*/ 64198 h 1348"/>
                <a:gd name="T12" fmla="*/ 1634329 w 2063"/>
                <a:gd name="T13" fmla="*/ 72917 h 1348"/>
                <a:gd name="T14" fmla="*/ 1627976 w 2063"/>
                <a:gd name="T15" fmla="*/ 85598 h 1348"/>
                <a:gd name="T16" fmla="*/ 1608123 w 2063"/>
                <a:gd name="T17" fmla="*/ 106205 h 1348"/>
                <a:gd name="T18" fmla="*/ 1573181 w 2063"/>
                <a:gd name="T19" fmla="*/ 137115 h 1348"/>
                <a:gd name="T20" fmla="*/ 1533474 w 2063"/>
                <a:gd name="T21" fmla="*/ 171988 h 1348"/>
                <a:gd name="T22" fmla="*/ 1487414 w 2063"/>
                <a:gd name="T23" fmla="*/ 206861 h 1348"/>
                <a:gd name="T24" fmla="*/ 1438972 w 2063"/>
                <a:gd name="T25" fmla="*/ 246490 h 1348"/>
                <a:gd name="T26" fmla="*/ 1387353 w 2063"/>
                <a:gd name="T27" fmla="*/ 286119 h 1348"/>
                <a:gd name="T28" fmla="*/ 1330970 w 2063"/>
                <a:gd name="T29" fmla="*/ 328918 h 1348"/>
                <a:gd name="T30" fmla="*/ 1271410 w 2063"/>
                <a:gd name="T31" fmla="*/ 372509 h 1348"/>
                <a:gd name="T32" fmla="*/ 1208673 w 2063"/>
                <a:gd name="T33" fmla="*/ 420064 h 1348"/>
                <a:gd name="T34" fmla="*/ 1141966 w 2063"/>
                <a:gd name="T35" fmla="*/ 469996 h 1348"/>
                <a:gd name="T36" fmla="*/ 1071288 w 2063"/>
                <a:gd name="T37" fmla="*/ 523098 h 1348"/>
                <a:gd name="T38" fmla="*/ 972815 w 2063"/>
                <a:gd name="T39" fmla="*/ 598392 h 1348"/>
                <a:gd name="T40" fmla="*/ 885460 w 2063"/>
                <a:gd name="T41" fmla="*/ 661798 h 1348"/>
                <a:gd name="T42" fmla="*/ 792546 w 2063"/>
                <a:gd name="T43" fmla="*/ 733130 h 1348"/>
                <a:gd name="T44" fmla="*/ 693280 w 2063"/>
                <a:gd name="T45" fmla="*/ 812387 h 1348"/>
                <a:gd name="T46" fmla="*/ 590042 w 2063"/>
                <a:gd name="T47" fmla="*/ 896400 h 1348"/>
                <a:gd name="T48" fmla="*/ 479657 w 2063"/>
                <a:gd name="T49" fmla="*/ 987546 h 1348"/>
                <a:gd name="T50" fmla="*/ 431215 w 2063"/>
                <a:gd name="T51" fmla="*/ 1030345 h 1348"/>
                <a:gd name="T52" fmla="*/ 416127 w 2063"/>
                <a:gd name="T53" fmla="*/ 1045403 h 1348"/>
                <a:gd name="T54" fmla="*/ 403420 w 2063"/>
                <a:gd name="T55" fmla="*/ 1055707 h 1348"/>
                <a:gd name="T56" fmla="*/ 389920 w 2063"/>
                <a:gd name="T57" fmla="*/ 1063633 h 1348"/>
                <a:gd name="T58" fmla="*/ 379596 w 2063"/>
                <a:gd name="T59" fmla="*/ 1068388 h 1348"/>
                <a:gd name="T60" fmla="*/ 358155 w 2063"/>
                <a:gd name="T61" fmla="*/ 1068388 h 1348"/>
                <a:gd name="T62" fmla="*/ 316860 w 2063"/>
                <a:gd name="T63" fmla="*/ 1058877 h 1348"/>
                <a:gd name="T64" fmla="*/ 270800 w 2063"/>
                <a:gd name="T65" fmla="*/ 1040648 h 1348"/>
                <a:gd name="T66" fmla="*/ 222358 w 2063"/>
                <a:gd name="T67" fmla="*/ 1010530 h 1348"/>
                <a:gd name="T68" fmla="*/ 170739 w 2063"/>
                <a:gd name="T69" fmla="*/ 970902 h 1348"/>
                <a:gd name="T70" fmla="*/ 115944 w 2063"/>
                <a:gd name="T71" fmla="*/ 920177 h 1348"/>
                <a:gd name="T72" fmla="*/ 76237 w 2063"/>
                <a:gd name="T73" fmla="*/ 875000 h 1348"/>
                <a:gd name="T74" fmla="*/ 43677 w 2063"/>
                <a:gd name="T75" fmla="*/ 832201 h 1348"/>
                <a:gd name="T76" fmla="*/ 21442 w 2063"/>
                <a:gd name="T77" fmla="*/ 794158 h 1348"/>
                <a:gd name="T78" fmla="*/ 5559 w 2063"/>
                <a:gd name="T79" fmla="*/ 757700 h 1348"/>
                <a:gd name="T80" fmla="*/ 0 w 2063"/>
                <a:gd name="T81" fmla="*/ 727582 h 1348"/>
                <a:gd name="T82" fmla="*/ 1588 w 2063"/>
                <a:gd name="T83" fmla="*/ 707767 h 1348"/>
                <a:gd name="T84" fmla="*/ 15089 w 2063"/>
                <a:gd name="T85" fmla="*/ 696671 h 1348"/>
                <a:gd name="T86" fmla="*/ 36530 w 2063"/>
                <a:gd name="T87" fmla="*/ 691123 h 1348"/>
                <a:gd name="T88" fmla="*/ 114355 w 2063"/>
                <a:gd name="T89" fmla="*/ 676857 h 1348"/>
                <a:gd name="T90" fmla="*/ 192181 w 2063"/>
                <a:gd name="T91" fmla="*/ 653080 h 1348"/>
                <a:gd name="T92" fmla="*/ 292242 w 2063"/>
                <a:gd name="T93" fmla="*/ 608696 h 1348"/>
                <a:gd name="T94" fmla="*/ 462981 w 2063"/>
                <a:gd name="T95" fmla="*/ 537364 h 1348"/>
                <a:gd name="T96" fmla="*/ 661514 w 2063"/>
                <a:gd name="T97" fmla="*/ 448596 h 1348"/>
                <a:gd name="T98" fmla="*/ 885460 w 2063"/>
                <a:gd name="T99" fmla="*/ 345562 h 1348"/>
                <a:gd name="T100" fmla="*/ 1135613 w 2063"/>
                <a:gd name="T101" fmla="*/ 221920 h 1348"/>
                <a:gd name="T102" fmla="*/ 1409589 w 2063"/>
                <a:gd name="T103" fmla="*/ 82428 h 1348"/>
                <a:gd name="T104" fmla="*/ 1465179 w 2063"/>
                <a:gd name="T105" fmla="*/ 54688 h 1348"/>
                <a:gd name="T106" fmla="*/ 1510444 w 2063"/>
                <a:gd name="T107" fmla="*/ 31703 h 1348"/>
                <a:gd name="T108" fmla="*/ 1546975 w 2063"/>
                <a:gd name="T109" fmla="*/ 15059 h 1348"/>
                <a:gd name="T110" fmla="*/ 1574769 w 2063"/>
                <a:gd name="T111" fmla="*/ 6341 h 1348"/>
                <a:gd name="T112" fmla="*/ 1591446 w 2063"/>
                <a:gd name="T113" fmla="*/ 0 h 13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063" h="1348">
                  <a:moveTo>
                    <a:pt x="2010" y="0"/>
                  </a:moveTo>
                  <a:lnTo>
                    <a:pt x="2015" y="0"/>
                  </a:lnTo>
                  <a:lnTo>
                    <a:pt x="2021" y="2"/>
                  </a:lnTo>
                  <a:lnTo>
                    <a:pt x="2027" y="4"/>
                  </a:lnTo>
                  <a:lnTo>
                    <a:pt x="2033" y="6"/>
                  </a:lnTo>
                  <a:lnTo>
                    <a:pt x="2037" y="8"/>
                  </a:lnTo>
                  <a:lnTo>
                    <a:pt x="2042" y="12"/>
                  </a:lnTo>
                  <a:lnTo>
                    <a:pt x="2046" y="15"/>
                  </a:lnTo>
                  <a:lnTo>
                    <a:pt x="2050" y="21"/>
                  </a:lnTo>
                  <a:lnTo>
                    <a:pt x="2052" y="25"/>
                  </a:lnTo>
                  <a:lnTo>
                    <a:pt x="2056" y="31"/>
                  </a:lnTo>
                  <a:lnTo>
                    <a:pt x="2058" y="37"/>
                  </a:lnTo>
                  <a:lnTo>
                    <a:pt x="2060" y="44"/>
                  </a:lnTo>
                  <a:lnTo>
                    <a:pt x="2061" y="52"/>
                  </a:lnTo>
                  <a:lnTo>
                    <a:pt x="2061" y="60"/>
                  </a:lnTo>
                  <a:lnTo>
                    <a:pt x="2061" y="67"/>
                  </a:lnTo>
                  <a:lnTo>
                    <a:pt x="2063" y="77"/>
                  </a:lnTo>
                  <a:lnTo>
                    <a:pt x="2061" y="81"/>
                  </a:lnTo>
                  <a:lnTo>
                    <a:pt x="2061" y="85"/>
                  </a:lnTo>
                  <a:lnTo>
                    <a:pt x="2060" y="88"/>
                  </a:lnTo>
                  <a:lnTo>
                    <a:pt x="2058" y="92"/>
                  </a:lnTo>
                  <a:lnTo>
                    <a:pt x="2056" y="98"/>
                  </a:lnTo>
                  <a:lnTo>
                    <a:pt x="2052" y="102"/>
                  </a:lnTo>
                  <a:lnTo>
                    <a:pt x="2050" y="108"/>
                  </a:lnTo>
                  <a:lnTo>
                    <a:pt x="2046" y="113"/>
                  </a:lnTo>
                  <a:lnTo>
                    <a:pt x="2037" y="123"/>
                  </a:lnTo>
                  <a:lnTo>
                    <a:pt x="2025" y="134"/>
                  </a:lnTo>
                  <a:lnTo>
                    <a:pt x="2012" y="146"/>
                  </a:lnTo>
                  <a:lnTo>
                    <a:pt x="1998" y="159"/>
                  </a:lnTo>
                  <a:lnTo>
                    <a:pt x="1981" y="173"/>
                  </a:lnTo>
                  <a:lnTo>
                    <a:pt x="1965" y="188"/>
                  </a:lnTo>
                  <a:lnTo>
                    <a:pt x="1948" y="202"/>
                  </a:lnTo>
                  <a:lnTo>
                    <a:pt x="1931" y="217"/>
                  </a:lnTo>
                  <a:lnTo>
                    <a:pt x="1912" y="232"/>
                  </a:lnTo>
                  <a:lnTo>
                    <a:pt x="1893" y="246"/>
                  </a:lnTo>
                  <a:lnTo>
                    <a:pt x="1873" y="261"/>
                  </a:lnTo>
                  <a:lnTo>
                    <a:pt x="1854" y="278"/>
                  </a:lnTo>
                  <a:lnTo>
                    <a:pt x="1833" y="294"/>
                  </a:lnTo>
                  <a:lnTo>
                    <a:pt x="1812" y="311"/>
                  </a:lnTo>
                  <a:lnTo>
                    <a:pt x="1791" y="326"/>
                  </a:lnTo>
                  <a:lnTo>
                    <a:pt x="1770" y="344"/>
                  </a:lnTo>
                  <a:lnTo>
                    <a:pt x="1747" y="361"/>
                  </a:lnTo>
                  <a:lnTo>
                    <a:pt x="1724" y="378"/>
                  </a:lnTo>
                  <a:lnTo>
                    <a:pt x="1701" y="396"/>
                  </a:lnTo>
                  <a:lnTo>
                    <a:pt x="1676" y="415"/>
                  </a:lnTo>
                  <a:lnTo>
                    <a:pt x="1653" y="432"/>
                  </a:lnTo>
                  <a:lnTo>
                    <a:pt x="1628" y="451"/>
                  </a:lnTo>
                  <a:lnTo>
                    <a:pt x="1601" y="470"/>
                  </a:lnTo>
                  <a:lnTo>
                    <a:pt x="1576" y="490"/>
                  </a:lnTo>
                  <a:lnTo>
                    <a:pt x="1549" y="511"/>
                  </a:lnTo>
                  <a:lnTo>
                    <a:pt x="1522" y="530"/>
                  </a:lnTo>
                  <a:lnTo>
                    <a:pt x="1493" y="551"/>
                  </a:lnTo>
                  <a:lnTo>
                    <a:pt x="1466" y="572"/>
                  </a:lnTo>
                  <a:lnTo>
                    <a:pt x="1438" y="593"/>
                  </a:lnTo>
                  <a:lnTo>
                    <a:pt x="1409" y="614"/>
                  </a:lnTo>
                  <a:lnTo>
                    <a:pt x="1378" y="637"/>
                  </a:lnTo>
                  <a:lnTo>
                    <a:pt x="1349" y="660"/>
                  </a:lnTo>
                  <a:lnTo>
                    <a:pt x="1319" y="683"/>
                  </a:lnTo>
                  <a:lnTo>
                    <a:pt x="1288" y="707"/>
                  </a:lnTo>
                  <a:lnTo>
                    <a:pt x="1225" y="755"/>
                  </a:lnTo>
                  <a:lnTo>
                    <a:pt x="1188" y="779"/>
                  </a:lnTo>
                  <a:lnTo>
                    <a:pt x="1152" y="808"/>
                  </a:lnTo>
                  <a:lnTo>
                    <a:pt x="1115" y="835"/>
                  </a:lnTo>
                  <a:lnTo>
                    <a:pt x="1077" y="866"/>
                  </a:lnTo>
                  <a:lnTo>
                    <a:pt x="1038" y="895"/>
                  </a:lnTo>
                  <a:lnTo>
                    <a:pt x="998" y="925"/>
                  </a:lnTo>
                  <a:lnTo>
                    <a:pt x="958" y="958"/>
                  </a:lnTo>
                  <a:lnTo>
                    <a:pt x="915" y="991"/>
                  </a:lnTo>
                  <a:lnTo>
                    <a:pt x="873" y="1025"/>
                  </a:lnTo>
                  <a:lnTo>
                    <a:pt x="831" y="1060"/>
                  </a:lnTo>
                  <a:lnTo>
                    <a:pt x="787" y="1094"/>
                  </a:lnTo>
                  <a:lnTo>
                    <a:pt x="743" y="1131"/>
                  </a:lnTo>
                  <a:lnTo>
                    <a:pt x="697" y="1167"/>
                  </a:lnTo>
                  <a:lnTo>
                    <a:pt x="651" y="1206"/>
                  </a:lnTo>
                  <a:lnTo>
                    <a:pt x="604" y="1246"/>
                  </a:lnTo>
                  <a:lnTo>
                    <a:pt x="556" y="1286"/>
                  </a:lnTo>
                  <a:lnTo>
                    <a:pt x="549" y="1292"/>
                  </a:lnTo>
                  <a:lnTo>
                    <a:pt x="543" y="1300"/>
                  </a:lnTo>
                  <a:lnTo>
                    <a:pt x="537" y="1307"/>
                  </a:lnTo>
                  <a:lnTo>
                    <a:pt x="532" y="1313"/>
                  </a:lnTo>
                  <a:lnTo>
                    <a:pt x="524" y="1319"/>
                  </a:lnTo>
                  <a:lnTo>
                    <a:pt x="518" y="1323"/>
                  </a:lnTo>
                  <a:lnTo>
                    <a:pt x="512" y="1328"/>
                  </a:lnTo>
                  <a:lnTo>
                    <a:pt x="508" y="1332"/>
                  </a:lnTo>
                  <a:lnTo>
                    <a:pt x="503" y="1336"/>
                  </a:lnTo>
                  <a:lnTo>
                    <a:pt x="497" y="1338"/>
                  </a:lnTo>
                  <a:lnTo>
                    <a:pt x="491" y="1342"/>
                  </a:lnTo>
                  <a:lnTo>
                    <a:pt x="487" y="1344"/>
                  </a:lnTo>
                  <a:lnTo>
                    <a:pt x="482" y="1346"/>
                  </a:lnTo>
                  <a:lnTo>
                    <a:pt x="478" y="1348"/>
                  </a:lnTo>
                  <a:lnTo>
                    <a:pt x="472" y="1348"/>
                  </a:lnTo>
                  <a:lnTo>
                    <a:pt x="468" y="1348"/>
                  </a:lnTo>
                  <a:lnTo>
                    <a:pt x="451" y="1348"/>
                  </a:lnTo>
                  <a:lnTo>
                    <a:pt x="434" y="1346"/>
                  </a:lnTo>
                  <a:lnTo>
                    <a:pt x="416" y="1342"/>
                  </a:lnTo>
                  <a:lnTo>
                    <a:pt x="399" y="1336"/>
                  </a:lnTo>
                  <a:lnTo>
                    <a:pt x="380" y="1330"/>
                  </a:lnTo>
                  <a:lnTo>
                    <a:pt x="361" y="1323"/>
                  </a:lnTo>
                  <a:lnTo>
                    <a:pt x="341" y="1313"/>
                  </a:lnTo>
                  <a:lnTo>
                    <a:pt x="322" y="1302"/>
                  </a:lnTo>
                  <a:lnTo>
                    <a:pt x="301" y="1290"/>
                  </a:lnTo>
                  <a:lnTo>
                    <a:pt x="280" y="1275"/>
                  </a:lnTo>
                  <a:lnTo>
                    <a:pt x="259" y="1259"/>
                  </a:lnTo>
                  <a:lnTo>
                    <a:pt x="238" y="1244"/>
                  </a:lnTo>
                  <a:lnTo>
                    <a:pt x="215" y="1225"/>
                  </a:lnTo>
                  <a:lnTo>
                    <a:pt x="192" y="1206"/>
                  </a:lnTo>
                  <a:lnTo>
                    <a:pt x="169" y="1184"/>
                  </a:lnTo>
                  <a:lnTo>
                    <a:pt x="146" y="1161"/>
                  </a:lnTo>
                  <a:lnTo>
                    <a:pt x="128" y="1142"/>
                  </a:lnTo>
                  <a:lnTo>
                    <a:pt x="111" y="1123"/>
                  </a:lnTo>
                  <a:lnTo>
                    <a:pt x="96" y="1104"/>
                  </a:lnTo>
                  <a:lnTo>
                    <a:pt x="80" y="1087"/>
                  </a:lnTo>
                  <a:lnTo>
                    <a:pt x="67" y="1067"/>
                  </a:lnTo>
                  <a:lnTo>
                    <a:pt x="55" y="1050"/>
                  </a:lnTo>
                  <a:lnTo>
                    <a:pt x="46" y="1033"/>
                  </a:lnTo>
                  <a:lnTo>
                    <a:pt x="34" y="1017"/>
                  </a:lnTo>
                  <a:lnTo>
                    <a:pt x="27" y="1002"/>
                  </a:lnTo>
                  <a:lnTo>
                    <a:pt x="19" y="987"/>
                  </a:lnTo>
                  <a:lnTo>
                    <a:pt x="13" y="971"/>
                  </a:lnTo>
                  <a:lnTo>
                    <a:pt x="7" y="956"/>
                  </a:lnTo>
                  <a:lnTo>
                    <a:pt x="4" y="943"/>
                  </a:lnTo>
                  <a:lnTo>
                    <a:pt x="2" y="929"/>
                  </a:lnTo>
                  <a:lnTo>
                    <a:pt x="0" y="918"/>
                  </a:lnTo>
                  <a:lnTo>
                    <a:pt x="0" y="906"/>
                  </a:lnTo>
                  <a:lnTo>
                    <a:pt x="0" y="898"/>
                  </a:lnTo>
                  <a:lnTo>
                    <a:pt x="2" y="893"/>
                  </a:lnTo>
                  <a:lnTo>
                    <a:pt x="6" y="887"/>
                  </a:lnTo>
                  <a:lnTo>
                    <a:pt x="11" y="883"/>
                  </a:lnTo>
                  <a:lnTo>
                    <a:pt x="19" y="879"/>
                  </a:lnTo>
                  <a:lnTo>
                    <a:pt x="27" y="877"/>
                  </a:lnTo>
                  <a:lnTo>
                    <a:pt x="36" y="874"/>
                  </a:lnTo>
                  <a:lnTo>
                    <a:pt x="46" y="872"/>
                  </a:lnTo>
                  <a:lnTo>
                    <a:pt x="78" y="868"/>
                  </a:lnTo>
                  <a:lnTo>
                    <a:pt x="111" y="862"/>
                  </a:lnTo>
                  <a:lnTo>
                    <a:pt x="144" y="854"/>
                  </a:lnTo>
                  <a:lnTo>
                    <a:pt x="176" y="847"/>
                  </a:lnTo>
                  <a:lnTo>
                    <a:pt x="209" y="835"/>
                  </a:lnTo>
                  <a:lnTo>
                    <a:pt x="242" y="824"/>
                  </a:lnTo>
                  <a:lnTo>
                    <a:pt x="272" y="810"/>
                  </a:lnTo>
                  <a:lnTo>
                    <a:pt x="305" y="795"/>
                  </a:lnTo>
                  <a:lnTo>
                    <a:pt x="368" y="768"/>
                  </a:lnTo>
                  <a:lnTo>
                    <a:pt x="437" y="741"/>
                  </a:lnTo>
                  <a:lnTo>
                    <a:pt x="508" y="710"/>
                  </a:lnTo>
                  <a:lnTo>
                    <a:pt x="583" y="678"/>
                  </a:lnTo>
                  <a:lnTo>
                    <a:pt x="664" y="643"/>
                  </a:lnTo>
                  <a:lnTo>
                    <a:pt x="747" y="607"/>
                  </a:lnTo>
                  <a:lnTo>
                    <a:pt x="833" y="566"/>
                  </a:lnTo>
                  <a:lnTo>
                    <a:pt x="923" y="526"/>
                  </a:lnTo>
                  <a:lnTo>
                    <a:pt x="1017" y="482"/>
                  </a:lnTo>
                  <a:lnTo>
                    <a:pt x="1115" y="436"/>
                  </a:lnTo>
                  <a:lnTo>
                    <a:pt x="1217" y="386"/>
                  </a:lnTo>
                  <a:lnTo>
                    <a:pt x="1320" y="336"/>
                  </a:lnTo>
                  <a:lnTo>
                    <a:pt x="1430" y="280"/>
                  </a:lnTo>
                  <a:lnTo>
                    <a:pt x="1541" y="225"/>
                  </a:lnTo>
                  <a:lnTo>
                    <a:pt x="1656" y="165"/>
                  </a:lnTo>
                  <a:lnTo>
                    <a:pt x="1775" y="104"/>
                  </a:lnTo>
                  <a:lnTo>
                    <a:pt x="1800" y="90"/>
                  </a:lnTo>
                  <a:lnTo>
                    <a:pt x="1823" y="79"/>
                  </a:lnTo>
                  <a:lnTo>
                    <a:pt x="1845" y="69"/>
                  </a:lnTo>
                  <a:lnTo>
                    <a:pt x="1866" y="58"/>
                  </a:lnTo>
                  <a:lnTo>
                    <a:pt x="1885" y="48"/>
                  </a:lnTo>
                  <a:lnTo>
                    <a:pt x="1902" y="40"/>
                  </a:lnTo>
                  <a:lnTo>
                    <a:pt x="1919" y="33"/>
                  </a:lnTo>
                  <a:lnTo>
                    <a:pt x="1935" y="25"/>
                  </a:lnTo>
                  <a:lnTo>
                    <a:pt x="1948" y="19"/>
                  </a:lnTo>
                  <a:lnTo>
                    <a:pt x="1960" y="15"/>
                  </a:lnTo>
                  <a:lnTo>
                    <a:pt x="1971" y="10"/>
                  </a:lnTo>
                  <a:lnTo>
                    <a:pt x="1983" y="8"/>
                  </a:lnTo>
                  <a:lnTo>
                    <a:pt x="1990" y="4"/>
                  </a:lnTo>
                  <a:lnTo>
                    <a:pt x="1998" y="2"/>
                  </a:lnTo>
                  <a:lnTo>
                    <a:pt x="2004" y="0"/>
                  </a:lnTo>
                  <a:lnTo>
                    <a:pt x="201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0" y="0"/>
            <a:ext cx="3200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字： 见</a:t>
            </a:r>
            <a:r>
              <a:rPr lang="en-US" altLang="zh-TW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蚬</a:t>
            </a:r>
            <a:r>
              <a:rPr lang="en-US" altLang="zh-TW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俔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57600" y="3962400"/>
            <a:ext cx="1828800" cy="707886"/>
          </a:xfrm>
          <a:prstGeom prst="rect">
            <a:avLst/>
          </a:prstGeom>
          <a:solidFill>
            <a:srgbClr val="19EF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出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现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8200" y="3962400"/>
            <a:ext cx="1828800" cy="707886"/>
          </a:xfrm>
          <a:prstGeom prst="rect">
            <a:avLst/>
          </a:prstGeom>
          <a:solidFill>
            <a:srgbClr val="19EF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表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现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20" name="Picture 3" descr="C:\Users\Meishing\Desktop\meizhou pics\33-6.png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 l="71175" r="12078"/>
          <a:stretch>
            <a:fillRect/>
          </a:stretch>
        </p:blipFill>
        <p:spPr bwMode="auto">
          <a:xfrm>
            <a:off x="685800" y="1752600"/>
            <a:ext cx="1524000" cy="10668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895600" y="381000"/>
            <a:ext cx="1981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0" dirty="0" smtClean="0">
                <a:latin typeface="Adobe Kaiti Std R" pitchFamily="18" charset="-128"/>
                <a:ea typeface="Adobe Kaiti Std R" pitchFamily="18" charset="-128"/>
              </a:rPr>
              <a:t>见</a:t>
            </a:r>
            <a:endParaRPr lang="en-US" sz="22000" dirty="0"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6303248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1" grpId="0"/>
      <p:bldP spid="2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90800" y="990600"/>
            <a:ext cx="990600" cy="2209800"/>
            <a:chOff x="2457450" y="1820862"/>
            <a:chExt cx="1838325" cy="4122738"/>
          </a:xfrm>
        </p:grpSpPr>
        <p:sp>
          <p:nvSpPr>
            <p:cNvPr id="5" name="Freeform 21"/>
            <p:cNvSpPr>
              <a:spLocks/>
            </p:cNvSpPr>
            <p:nvPr/>
          </p:nvSpPr>
          <p:spPr bwMode="auto">
            <a:xfrm>
              <a:off x="2819400" y="1820862"/>
              <a:ext cx="1463675" cy="896938"/>
            </a:xfrm>
            <a:custGeom>
              <a:avLst/>
              <a:gdLst>
                <a:gd name="T0" fmla="*/ 1165857 w 1843"/>
                <a:gd name="T1" fmla="*/ 1589 h 1129"/>
                <a:gd name="T2" fmla="*/ 1199213 w 1843"/>
                <a:gd name="T3" fmla="*/ 12711 h 1129"/>
                <a:gd name="T4" fmla="*/ 1235745 w 1843"/>
                <a:gd name="T5" fmla="*/ 29395 h 1129"/>
                <a:gd name="T6" fmla="*/ 1275454 w 1843"/>
                <a:gd name="T7" fmla="*/ 56406 h 1129"/>
                <a:gd name="T8" fmla="*/ 1318340 w 1843"/>
                <a:gd name="T9" fmla="*/ 92157 h 1129"/>
                <a:gd name="T10" fmla="*/ 1362814 w 1843"/>
                <a:gd name="T11" fmla="*/ 130290 h 1129"/>
                <a:gd name="T12" fmla="*/ 1399346 w 1843"/>
                <a:gd name="T13" fmla="*/ 158891 h 1129"/>
                <a:gd name="T14" fmla="*/ 1426349 w 1843"/>
                <a:gd name="T15" fmla="*/ 185108 h 1129"/>
                <a:gd name="T16" fmla="*/ 1446203 w 1843"/>
                <a:gd name="T17" fmla="*/ 208147 h 1129"/>
                <a:gd name="T18" fmla="*/ 1458910 w 1843"/>
                <a:gd name="T19" fmla="*/ 228803 h 1129"/>
                <a:gd name="T20" fmla="*/ 1463675 w 1843"/>
                <a:gd name="T21" fmla="*/ 250253 h 1129"/>
                <a:gd name="T22" fmla="*/ 1458910 w 1843"/>
                <a:gd name="T23" fmla="*/ 283620 h 1129"/>
                <a:gd name="T24" fmla="*/ 1444615 w 1843"/>
                <a:gd name="T25" fmla="*/ 314604 h 1129"/>
                <a:gd name="T26" fmla="*/ 1423966 w 1843"/>
                <a:gd name="T27" fmla="*/ 341615 h 1129"/>
                <a:gd name="T28" fmla="*/ 1392993 w 1843"/>
                <a:gd name="T29" fmla="*/ 366243 h 1129"/>
                <a:gd name="T30" fmla="*/ 1353284 w 1843"/>
                <a:gd name="T31" fmla="*/ 387693 h 1129"/>
                <a:gd name="T32" fmla="*/ 1309604 w 1843"/>
                <a:gd name="T33" fmla="*/ 402788 h 1129"/>
                <a:gd name="T34" fmla="*/ 1260365 w 1843"/>
                <a:gd name="T35" fmla="*/ 417883 h 1129"/>
                <a:gd name="T36" fmla="*/ 1205566 w 1843"/>
                <a:gd name="T37" fmla="*/ 437744 h 1129"/>
                <a:gd name="T38" fmla="*/ 1146003 w 1843"/>
                <a:gd name="T39" fmla="*/ 460783 h 1129"/>
                <a:gd name="T40" fmla="*/ 1082468 w 1843"/>
                <a:gd name="T41" fmla="*/ 488589 h 1129"/>
                <a:gd name="T42" fmla="*/ 1011786 w 1843"/>
                <a:gd name="T43" fmla="*/ 520367 h 1129"/>
                <a:gd name="T44" fmla="*/ 935545 w 1843"/>
                <a:gd name="T45" fmla="*/ 555323 h 1129"/>
                <a:gd name="T46" fmla="*/ 855333 w 1843"/>
                <a:gd name="T47" fmla="*/ 595046 h 1129"/>
                <a:gd name="T48" fmla="*/ 769561 w 1843"/>
                <a:gd name="T49" fmla="*/ 637946 h 1129"/>
                <a:gd name="T50" fmla="*/ 678230 w 1843"/>
                <a:gd name="T51" fmla="*/ 684819 h 1129"/>
                <a:gd name="T52" fmla="*/ 582134 w 1843"/>
                <a:gd name="T53" fmla="*/ 738842 h 1129"/>
                <a:gd name="T54" fmla="*/ 461419 w 1843"/>
                <a:gd name="T55" fmla="*/ 792070 h 1129"/>
                <a:gd name="T56" fmla="*/ 356587 w 1843"/>
                <a:gd name="T57" fmla="*/ 834176 h 1129"/>
                <a:gd name="T58" fmla="*/ 263668 w 1843"/>
                <a:gd name="T59" fmla="*/ 866749 h 1129"/>
                <a:gd name="T60" fmla="*/ 184250 w 1843"/>
                <a:gd name="T61" fmla="*/ 888199 h 1129"/>
                <a:gd name="T62" fmla="*/ 118333 w 1843"/>
                <a:gd name="T63" fmla="*/ 896938 h 1129"/>
                <a:gd name="T64" fmla="*/ 76241 w 1843"/>
                <a:gd name="T65" fmla="*/ 896938 h 1129"/>
                <a:gd name="T66" fmla="*/ 45268 w 1843"/>
                <a:gd name="T67" fmla="*/ 893760 h 1129"/>
                <a:gd name="T68" fmla="*/ 23825 w 1843"/>
                <a:gd name="T69" fmla="*/ 889788 h 1129"/>
                <a:gd name="T70" fmla="*/ 8736 w 1843"/>
                <a:gd name="T71" fmla="*/ 883432 h 1129"/>
                <a:gd name="T72" fmla="*/ 1588 w 1843"/>
                <a:gd name="T73" fmla="*/ 873899 h 1129"/>
                <a:gd name="T74" fmla="*/ 0 w 1843"/>
                <a:gd name="T75" fmla="*/ 865160 h 1129"/>
                <a:gd name="T76" fmla="*/ 3971 w 1843"/>
                <a:gd name="T77" fmla="*/ 854038 h 1129"/>
                <a:gd name="T78" fmla="*/ 16678 w 1843"/>
                <a:gd name="T79" fmla="*/ 843710 h 1129"/>
                <a:gd name="T80" fmla="*/ 36532 w 1843"/>
                <a:gd name="T81" fmla="*/ 830204 h 1129"/>
                <a:gd name="T82" fmla="*/ 60358 w 1843"/>
                <a:gd name="T83" fmla="*/ 815904 h 1129"/>
                <a:gd name="T84" fmla="*/ 91331 w 1843"/>
                <a:gd name="T85" fmla="*/ 802398 h 1129"/>
                <a:gd name="T86" fmla="*/ 176308 w 1843"/>
                <a:gd name="T87" fmla="*/ 758703 h 1129"/>
                <a:gd name="T88" fmla="*/ 270816 w 1843"/>
                <a:gd name="T89" fmla="*/ 704680 h 1129"/>
                <a:gd name="T90" fmla="*/ 373265 w 1843"/>
                <a:gd name="T91" fmla="*/ 642713 h 1129"/>
                <a:gd name="T92" fmla="*/ 484450 w 1843"/>
                <a:gd name="T93" fmla="*/ 568829 h 1129"/>
                <a:gd name="T94" fmla="*/ 600401 w 1843"/>
                <a:gd name="T95" fmla="*/ 485411 h 1129"/>
                <a:gd name="T96" fmla="*/ 708409 w 1843"/>
                <a:gd name="T97" fmla="*/ 399610 h 1129"/>
                <a:gd name="T98" fmla="*/ 801328 w 1843"/>
                <a:gd name="T99" fmla="*/ 319370 h 1129"/>
                <a:gd name="T100" fmla="*/ 887100 w 1843"/>
                <a:gd name="T101" fmla="*/ 241514 h 1129"/>
                <a:gd name="T102" fmla="*/ 963341 w 1843"/>
                <a:gd name="T103" fmla="*/ 163657 h 1129"/>
                <a:gd name="T104" fmla="*/ 1031641 w 1843"/>
                <a:gd name="T105" fmla="*/ 85801 h 1129"/>
                <a:gd name="T106" fmla="*/ 1086439 w 1843"/>
                <a:gd name="T107" fmla="*/ 26217 h 1129"/>
                <a:gd name="T108" fmla="*/ 1119001 w 1843"/>
                <a:gd name="T109" fmla="*/ 7945 h 1129"/>
                <a:gd name="T110" fmla="*/ 1141238 w 1843"/>
                <a:gd name="T111" fmla="*/ 0 h 1129"/>
                <a:gd name="T112" fmla="*/ 1146003 w 1843"/>
                <a:gd name="T113" fmla="*/ 0 h 11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843" h="1129">
                  <a:moveTo>
                    <a:pt x="1443" y="0"/>
                  </a:moveTo>
                  <a:lnTo>
                    <a:pt x="1457" y="0"/>
                  </a:lnTo>
                  <a:lnTo>
                    <a:pt x="1468" y="2"/>
                  </a:lnTo>
                  <a:lnTo>
                    <a:pt x="1482" y="6"/>
                  </a:lnTo>
                  <a:lnTo>
                    <a:pt x="1495" y="10"/>
                  </a:lnTo>
                  <a:lnTo>
                    <a:pt x="1510" y="16"/>
                  </a:lnTo>
                  <a:lnTo>
                    <a:pt x="1526" y="22"/>
                  </a:lnTo>
                  <a:lnTo>
                    <a:pt x="1539" y="29"/>
                  </a:lnTo>
                  <a:lnTo>
                    <a:pt x="1556" y="37"/>
                  </a:lnTo>
                  <a:lnTo>
                    <a:pt x="1572" y="48"/>
                  </a:lnTo>
                  <a:lnTo>
                    <a:pt x="1589" y="60"/>
                  </a:lnTo>
                  <a:lnTo>
                    <a:pt x="1606" y="71"/>
                  </a:lnTo>
                  <a:lnTo>
                    <a:pt x="1624" y="85"/>
                  </a:lnTo>
                  <a:lnTo>
                    <a:pt x="1641" y="100"/>
                  </a:lnTo>
                  <a:lnTo>
                    <a:pt x="1660" y="116"/>
                  </a:lnTo>
                  <a:lnTo>
                    <a:pt x="1679" y="133"/>
                  </a:lnTo>
                  <a:lnTo>
                    <a:pt x="1699" y="152"/>
                  </a:lnTo>
                  <a:lnTo>
                    <a:pt x="1716" y="164"/>
                  </a:lnTo>
                  <a:lnTo>
                    <a:pt x="1731" y="177"/>
                  </a:lnTo>
                  <a:lnTo>
                    <a:pt x="1747" y="189"/>
                  </a:lnTo>
                  <a:lnTo>
                    <a:pt x="1762" y="200"/>
                  </a:lnTo>
                  <a:lnTo>
                    <a:pt x="1775" y="212"/>
                  </a:lnTo>
                  <a:lnTo>
                    <a:pt x="1787" y="221"/>
                  </a:lnTo>
                  <a:lnTo>
                    <a:pt x="1796" y="233"/>
                  </a:lnTo>
                  <a:lnTo>
                    <a:pt x="1806" y="242"/>
                  </a:lnTo>
                  <a:lnTo>
                    <a:pt x="1816" y="252"/>
                  </a:lnTo>
                  <a:lnTo>
                    <a:pt x="1821" y="262"/>
                  </a:lnTo>
                  <a:lnTo>
                    <a:pt x="1829" y="271"/>
                  </a:lnTo>
                  <a:lnTo>
                    <a:pt x="1833" y="281"/>
                  </a:lnTo>
                  <a:lnTo>
                    <a:pt x="1837" y="288"/>
                  </a:lnTo>
                  <a:lnTo>
                    <a:pt x="1841" y="298"/>
                  </a:lnTo>
                  <a:lnTo>
                    <a:pt x="1841" y="306"/>
                  </a:lnTo>
                  <a:lnTo>
                    <a:pt x="1843" y="315"/>
                  </a:lnTo>
                  <a:lnTo>
                    <a:pt x="1841" y="329"/>
                  </a:lnTo>
                  <a:lnTo>
                    <a:pt x="1839" y="344"/>
                  </a:lnTo>
                  <a:lnTo>
                    <a:pt x="1837" y="357"/>
                  </a:lnTo>
                  <a:lnTo>
                    <a:pt x="1833" y="371"/>
                  </a:lnTo>
                  <a:lnTo>
                    <a:pt x="1827" y="384"/>
                  </a:lnTo>
                  <a:lnTo>
                    <a:pt x="1819" y="396"/>
                  </a:lnTo>
                  <a:lnTo>
                    <a:pt x="1812" y="407"/>
                  </a:lnTo>
                  <a:lnTo>
                    <a:pt x="1802" y="419"/>
                  </a:lnTo>
                  <a:lnTo>
                    <a:pt x="1793" y="430"/>
                  </a:lnTo>
                  <a:lnTo>
                    <a:pt x="1781" y="440"/>
                  </a:lnTo>
                  <a:lnTo>
                    <a:pt x="1768" y="452"/>
                  </a:lnTo>
                  <a:lnTo>
                    <a:pt x="1754" y="461"/>
                  </a:lnTo>
                  <a:lnTo>
                    <a:pt x="1739" y="471"/>
                  </a:lnTo>
                  <a:lnTo>
                    <a:pt x="1723" y="478"/>
                  </a:lnTo>
                  <a:lnTo>
                    <a:pt x="1704" y="488"/>
                  </a:lnTo>
                  <a:lnTo>
                    <a:pt x="1687" y="496"/>
                  </a:lnTo>
                  <a:lnTo>
                    <a:pt x="1668" y="501"/>
                  </a:lnTo>
                  <a:lnTo>
                    <a:pt x="1649" y="507"/>
                  </a:lnTo>
                  <a:lnTo>
                    <a:pt x="1629" y="513"/>
                  </a:lnTo>
                  <a:lnTo>
                    <a:pt x="1608" y="519"/>
                  </a:lnTo>
                  <a:lnTo>
                    <a:pt x="1587" y="526"/>
                  </a:lnTo>
                  <a:lnTo>
                    <a:pt x="1566" y="534"/>
                  </a:lnTo>
                  <a:lnTo>
                    <a:pt x="1543" y="542"/>
                  </a:lnTo>
                  <a:lnTo>
                    <a:pt x="1518" y="551"/>
                  </a:lnTo>
                  <a:lnTo>
                    <a:pt x="1495" y="561"/>
                  </a:lnTo>
                  <a:lnTo>
                    <a:pt x="1470" y="571"/>
                  </a:lnTo>
                  <a:lnTo>
                    <a:pt x="1443" y="580"/>
                  </a:lnTo>
                  <a:lnTo>
                    <a:pt x="1418" y="592"/>
                  </a:lnTo>
                  <a:lnTo>
                    <a:pt x="1389" y="603"/>
                  </a:lnTo>
                  <a:lnTo>
                    <a:pt x="1363" y="615"/>
                  </a:lnTo>
                  <a:lnTo>
                    <a:pt x="1334" y="628"/>
                  </a:lnTo>
                  <a:lnTo>
                    <a:pt x="1303" y="642"/>
                  </a:lnTo>
                  <a:lnTo>
                    <a:pt x="1274" y="655"/>
                  </a:lnTo>
                  <a:lnTo>
                    <a:pt x="1244" y="668"/>
                  </a:lnTo>
                  <a:lnTo>
                    <a:pt x="1211" y="684"/>
                  </a:lnTo>
                  <a:lnTo>
                    <a:pt x="1178" y="699"/>
                  </a:lnTo>
                  <a:lnTo>
                    <a:pt x="1146" y="715"/>
                  </a:lnTo>
                  <a:lnTo>
                    <a:pt x="1111" y="732"/>
                  </a:lnTo>
                  <a:lnTo>
                    <a:pt x="1077" y="749"/>
                  </a:lnTo>
                  <a:lnTo>
                    <a:pt x="1042" y="766"/>
                  </a:lnTo>
                  <a:lnTo>
                    <a:pt x="1006" y="784"/>
                  </a:lnTo>
                  <a:lnTo>
                    <a:pt x="969" y="803"/>
                  </a:lnTo>
                  <a:lnTo>
                    <a:pt x="931" y="822"/>
                  </a:lnTo>
                  <a:lnTo>
                    <a:pt x="892" y="843"/>
                  </a:lnTo>
                  <a:lnTo>
                    <a:pt x="854" y="862"/>
                  </a:lnTo>
                  <a:lnTo>
                    <a:pt x="814" y="885"/>
                  </a:lnTo>
                  <a:lnTo>
                    <a:pt x="773" y="907"/>
                  </a:lnTo>
                  <a:lnTo>
                    <a:pt x="733" y="930"/>
                  </a:lnTo>
                  <a:lnTo>
                    <a:pt x="681" y="953"/>
                  </a:lnTo>
                  <a:lnTo>
                    <a:pt x="631" y="976"/>
                  </a:lnTo>
                  <a:lnTo>
                    <a:pt x="581" y="997"/>
                  </a:lnTo>
                  <a:lnTo>
                    <a:pt x="535" y="1016"/>
                  </a:lnTo>
                  <a:lnTo>
                    <a:pt x="491" y="1035"/>
                  </a:lnTo>
                  <a:lnTo>
                    <a:pt x="449" y="1050"/>
                  </a:lnTo>
                  <a:lnTo>
                    <a:pt x="409" y="1066"/>
                  </a:lnTo>
                  <a:lnTo>
                    <a:pt x="368" y="1079"/>
                  </a:lnTo>
                  <a:lnTo>
                    <a:pt x="332" y="1091"/>
                  </a:lnTo>
                  <a:lnTo>
                    <a:pt x="297" y="1102"/>
                  </a:lnTo>
                  <a:lnTo>
                    <a:pt x="263" y="1110"/>
                  </a:lnTo>
                  <a:lnTo>
                    <a:pt x="232" y="1118"/>
                  </a:lnTo>
                  <a:lnTo>
                    <a:pt x="203" y="1123"/>
                  </a:lnTo>
                  <a:lnTo>
                    <a:pt x="174" y="1127"/>
                  </a:lnTo>
                  <a:lnTo>
                    <a:pt x="149" y="1129"/>
                  </a:lnTo>
                  <a:lnTo>
                    <a:pt x="126" y="1129"/>
                  </a:lnTo>
                  <a:lnTo>
                    <a:pt x="111" y="1129"/>
                  </a:lnTo>
                  <a:lnTo>
                    <a:pt x="96" y="1129"/>
                  </a:lnTo>
                  <a:lnTo>
                    <a:pt x="82" y="1129"/>
                  </a:lnTo>
                  <a:lnTo>
                    <a:pt x="69" y="1127"/>
                  </a:lnTo>
                  <a:lnTo>
                    <a:pt x="57" y="1125"/>
                  </a:lnTo>
                  <a:lnTo>
                    <a:pt x="48" y="1125"/>
                  </a:lnTo>
                  <a:lnTo>
                    <a:pt x="38" y="1123"/>
                  </a:lnTo>
                  <a:lnTo>
                    <a:pt x="30" y="1120"/>
                  </a:lnTo>
                  <a:lnTo>
                    <a:pt x="23" y="1118"/>
                  </a:lnTo>
                  <a:lnTo>
                    <a:pt x="17" y="1116"/>
                  </a:lnTo>
                  <a:lnTo>
                    <a:pt x="11" y="1112"/>
                  </a:lnTo>
                  <a:lnTo>
                    <a:pt x="7" y="1108"/>
                  </a:lnTo>
                  <a:lnTo>
                    <a:pt x="3" y="1104"/>
                  </a:lnTo>
                  <a:lnTo>
                    <a:pt x="2" y="1100"/>
                  </a:lnTo>
                  <a:lnTo>
                    <a:pt x="0" y="1097"/>
                  </a:lnTo>
                  <a:lnTo>
                    <a:pt x="0" y="1093"/>
                  </a:lnTo>
                  <a:lnTo>
                    <a:pt x="0" y="1089"/>
                  </a:lnTo>
                  <a:lnTo>
                    <a:pt x="2" y="1085"/>
                  </a:lnTo>
                  <a:lnTo>
                    <a:pt x="3" y="1079"/>
                  </a:lnTo>
                  <a:lnTo>
                    <a:pt x="5" y="1075"/>
                  </a:lnTo>
                  <a:lnTo>
                    <a:pt x="11" y="1072"/>
                  </a:lnTo>
                  <a:lnTo>
                    <a:pt x="15" y="1066"/>
                  </a:lnTo>
                  <a:lnTo>
                    <a:pt x="21" y="1062"/>
                  </a:lnTo>
                  <a:lnTo>
                    <a:pt x="28" y="1056"/>
                  </a:lnTo>
                  <a:lnTo>
                    <a:pt x="36" y="1050"/>
                  </a:lnTo>
                  <a:lnTo>
                    <a:pt x="46" y="1045"/>
                  </a:lnTo>
                  <a:lnTo>
                    <a:pt x="55" y="1039"/>
                  </a:lnTo>
                  <a:lnTo>
                    <a:pt x="65" y="1033"/>
                  </a:lnTo>
                  <a:lnTo>
                    <a:pt x="76" y="1027"/>
                  </a:lnTo>
                  <a:lnTo>
                    <a:pt x="88" y="1022"/>
                  </a:lnTo>
                  <a:lnTo>
                    <a:pt x="101" y="1016"/>
                  </a:lnTo>
                  <a:lnTo>
                    <a:pt x="115" y="1010"/>
                  </a:lnTo>
                  <a:lnTo>
                    <a:pt x="149" y="993"/>
                  </a:lnTo>
                  <a:lnTo>
                    <a:pt x="186" y="974"/>
                  </a:lnTo>
                  <a:lnTo>
                    <a:pt x="222" y="955"/>
                  </a:lnTo>
                  <a:lnTo>
                    <a:pt x="261" y="933"/>
                  </a:lnTo>
                  <a:lnTo>
                    <a:pt x="301" y="910"/>
                  </a:lnTo>
                  <a:lnTo>
                    <a:pt x="341" y="887"/>
                  </a:lnTo>
                  <a:lnTo>
                    <a:pt x="384" y="862"/>
                  </a:lnTo>
                  <a:lnTo>
                    <a:pt x="426" y="835"/>
                  </a:lnTo>
                  <a:lnTo>
                    <a:pt x="470" y="809"/>
                  </a:lnTo>
                  <a:lnTo>
                    <a:pt x="516" y="778"/>
                  </a:lnTo>
                  <a:lnTo>
                    <a:pt x="562" y="747"/>
                  </a:lnTo>
                  <a:lnTo>
                    <a:pt x="610" y="716"/>
                  </a:lnTo>
                  <a:lnTo>
                    <a:pt x="658" y="682"/>
                  </a:lnTo>
                  <a:lnTo>
                    <a:pt x="706" y="647"/>
                  </a:lnTo>
                  <a:lnTo>
                    <a:pt x="756" y="611"/>
                  </a:lnTo>
                  <a:lnTo>
                    <a:pt x="808" y="572"/>
                  </a:lnTo>
                  <a:lnTo>
                    <a:pt x="850" y="538"/>
                  </a:lnTo>
                  <a:lnTo>
                    <a:pt x="892" y="503"/>
                  </a:lnTo>
                  <a:lnTo>
                    <a:pt x="933" y="469"/>
                  </a:lnTo>
                  <a:lnTo>
                    <a:pt x="971" y="436"/>
                  </a:lnTo>
                  <a:lnTo>
                    <a:pt x="1009" y="402"/>
                  </a:lnTo>
                  <a:lnTo>
                    <a:pt x="1046" y="369"/>
                  </a:lnTo>
                  <a:lnTo>
                    <a:pt x="1082" y="336"/>
                  </a:lnTo>
                  <a:lnTo>
                    <a:pt x="1117" y="304"/>
                  </a:lnTo>
                  <a:lnTo>
                    <a:pt x="1150" y="271"/>
                  </a:lnTo>
                  <a:lnTo>
                    <a:pt x="1182" y="238"/>
                  </a:lnTo>
                  <a:lnTo>
                    <a:pt x="1213" y="206"/>
                  </a:lnTo>
                  <a:lnTo>
                    <a:pt x="1244" y="173"/>
                  </a:lnTo>
                  <a:lnTo>
                    <a:pt x="1272" y="141"/>
                  </a:lnTo>
                  <a:lnTo>
                    <a:pt x="1299" y="108"/>
                  </a:lnTo>
                  <a:lnTo>
                    <a:pt x="1326" y="77"/>
                  </a:lnTo>
                  <a:lnTo>
                    <a:pt x="1351" y="45"/>
                  </a:lnTo>
                  <a:lnTo>
                    <a:pt x="1368" y="33"/>
                  </a:lnTo>
                  <a:lnTo>
                    <a:pt x="1382" y="23"/>
                  </a:lnTo>
                  <a:lnTo>
                    <a:pt x="1395" y="16"/>
                  </a:lnTo>
                  <a:lnTo>
                    <a:pt x="1409" y="10"/>
                  </a:lnTo>
                  <a:lnTo>
                    <a:pt x="1418" y="6"/>
                  </a:lnTo>
                  <a:lnTo>
                    <a:pt x="1428" y="2"/>
                  </a:lnTo>
                  <a:lnTo>
                    <a:pt x="1437" y="0"/>
                  </a:lnTo>
                  <a:lnTo>
                    <a:pt x="144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auto">
            <a:xfrm>
              <a:off x="2535237" y="3076575"/>
              <a:ext cx="1760538" cy="566737"/>
            </a:xfrm>
            <a:custGeom>
              <a:avLst/>
              <a:gdLst>
                <a:gd name="T0" fmla="*/ 1547115 w 2219"/>
                <a:gd name="T1" fmla="*/ 1587 h 714"/>
                <a:gd name="T2" fmla="*/ 1577264 w 2219"/>
                <a:gd name="T3" fmla="*/ 7937 h 714"/>
                <a:gd name="T4" fmla="*/ 1611380 w 2219"/>
                <a:gd name="T5" fmla="*/ 18256 h 714"/>
                <a:gd name="T6" fmla="*/ 1644703 w 2219"/>
                <a:gd name="T7" fmla="*/ 30956 h 714"/>
                <a:gd name="T8" fmla="*/ 1682786 w 2219"/>
                <a:gd name="T9" fmla="*/ 49212 h 714"/>
                <a:gd name="T10" fmla="*/ 1708967 w 2219"/>
                <a:gd name="T11" fmla="*/ 69056 h 714"/>
                <a:gd name="T12" fmla="*/ 1728009 w 2219"/>
                <a:gd name="T13" fmla="*/ 89694 h 714"/>
                <a:gd name="T14" fmla="*/ 1745464 w 2219"/>
                <a:gd name="T15" fmla="*/ 111125 h 714"/>
                <a:gd name="T16" fmla="*/ 1755778 w 2219"/>
                <a:gd name="T17" fmla="*/ 134144 h 714"/>
                <a:gd name="T18" fmla="*/ 1760538 w 2219"/>
                <a:gd name="T19" fmla="*/ 155575 h 714"/>
                <a:gd name="T20" fmla="*/ 1758951 w 2219"/>
                <a:gd name="T21" fmla="*/ 173831 h 714"/>
                <a:gd name="T22" fmla="*/ 1752604 w 2219"/>
                <a:gd name="T23" fmla="*/ 187325 h 714"/>
                <a:gd name="T24" fmla="*/ 1739116 w 2219"/>
                <a:gd name="T25" fmla="*/ 198437 h 714"/>
                <a:gd name="T26" fmla="*/ 1720868 w 2219"/>
                <a:gd name="T27" fmla="*/ 205581 h 714"/>
                <a:gd name="T28" fmla="*/ 1696273 w 2219"/>
                <a:gd name="T29" fmla="*/ 210344 h 714"/>
                <a:gd name="T30" fmla="*/ 1616934 w 2219"/>
                <a:gd name="T31" fmla="*/ 221456 h 714"/>
                <a:gd name="T32" fmla="*/ 1426520 w 2219"/>
                <a:gd name="T33" fmla="*/ 251619 h 714"/>
                <a:gd name="T34" fmla="*/ 1219444 w 2219"/>
                <a:gd name="T35" fmla="*/ 296068 h 714"/>
                <a:gd name="T36" fmla="*/ 998881 w 2219"/>
                <a:gd name="T37" fmla="*/ 352425 h 714"/>
                <a:gd name="T38" fmla="*/ 760863 w 2219"/>
                <a:gd name="T39" fmla="*/ 422275 h 714"/>
                <a:gd name="T40" fmla="*/ 508565 w 2219"/>
                <a:gd name="T41" fmla="*/ 507206 h 714"/>
                <a:gd name="T42" fmla="*/ 457787 w 2219"/>
                <a:gd name="T43" fmla="*/ 527050 h 714"/>
                <a:gd name="T44" fmla="*/ 414151 w 2219"/>
                <a:gd name="T45" fmla="*/ 544512 h 714"/>
                <a:gd name="T46" fmla="*/ 377655 w 2219"/>
                <a:gd name="T47" fmla="*/ 554831 h 714"/>
                <a:gd name="T48" fmla="*/ 349886 w 2219"/>
                <a:gd name="T49" fmla="*/ 562768 h 714"/>
                <a:gd name="T50" fmla="*/ 330051 w 2219"/>
                <a:gd name="T51" fmla="*/ 566737 h 714"/>
                <a:gd name="T52" fmla="*/ 306250 w 2219"/>
                <a:gd name="T53" fmla="*/ 565150 h 714"/>
                <a:gd name="T54" fmla="*/ 273720 w 2219"/>
                <a:gd name="T55" fmla="*/ 559593 h 714"/>
                <a:gd name="T56" fmla="*/ 235638 w 2219"/>
                <a:gd name="T57" fmla="*/ 548481 h 714"/>
                <a:gd name="T58" fmla="*/ 192001 w 2219"/>
                <a:gd name="T59" fmla="*/ 531812 h 714"/>
                <a:gd name="T60" fmla="*/ 141224 w 2219"/>
                <a:gd name="T61" fmla="*/ 508793 h 714"/>
                <a:gd name="T62" fmla="*/ 92827 w 2219"/>
                <a:gd name="T63" fmla="*/ 483393 h 714"/>
                <a:gd name="T64" fmla="*/ 59504 w 2219"/>
                <a:gd name="T65" fmla="*/ 458787 h 714"/>
                <a:gd name="T66" fmla="*/ 33322 w 2219"/>
                <a:gd name="T67" fmla="*/ 435768 h 714"/>
                <a:gd name="T68" fmla="*/ 15074 w 2219"/>
                <a:gd name="T69" fmla="*/ 412750 h 714"/>
                <a:gd name="T70" fmla="*/ 3174 w 2219"/>
                <a:gd name="T71" fmla="*/ 392906 h 714"/>
                <a:gd name="T72" fmla="*/ 0 w 2219"/>
                <a:gd name="T73" fmla="*/ 373856 h 714"/>
                <a:gd name="T74" fmla="*/ 1587 w 2219"/>
                <a:gd name="T75" fmla="*/ 359568 h 714"/>
                <a:gd name="T76" fmla="*/ 8727 w 2219"/>
                <a:gd name="T77" fmla="*/ 349250 h 714"/>
                <a:gd name="T78" fmla="*/ 21422 w 2219"/>
                <a:gd name="T79" fmla="*/ 339725 h 714"/>
                <a:gd name="T80" fmla="*/ 38083 w 2219"/>
                <a:gd name="T81" fmla="*/ 334168 h 714"/>
                <a:gd name="T82" fmla="*/ 60298 w 2219"/>
                <a:gd name="T83" fmla="*/ 329406 h 714"/>
                <a:gd name="T84" fmla="*/ 168993 w 2219"/>
                <a:gd name="T85" fmla="*/ 311150 h 714"/>
                <a:gd name="T86" fmla="*/ 345126 w 2219"/>
                <a:gd name="T87" fmla="*/ 276225 h 714"/>
                <a:gd name="T88" fmla="*/ 553788 w 2219"/>
                <a:gd name="T89" fmla="*/ 230187 h 714"/>
                <a:gd name="T90" fmla="*/ 794979 w 2219"/>
                <a:gd name="T91" fmla="*/ 173831 h 714"/>
                <a:gd name="T92" fmla="*/ 1068700 w 2219"/>
                <a:gd name="T93" fmla="*/ 107156 h 714"/>
                <a:gd name="T94" fmla="*/ 1294023 w 2219"/>
                <a:gd name="T95" fmla="*/ 47625 h 714"/>
                <a:gd name="T96" fmla="*/ 1361462 w 2219"/>
                <a:gd name="T97" fmla="*/ 30956 h 714"/>
                <a:gd name="T98" fmla="*/ 1416206 w 2219"/>
                <a:gd name="T99" fmla="*/ 16669 h 714"/>
                <a:gd name="T100" fmla="*/ 1459049 w 2219"/>
                <a:gd name="T101" fmla="*/ 7937 h 714"/>
                <a:gd name="T102" fmla="*/ 1489198 w 2219"/>
                <a:gd name="T103" fmla="*/ 1587 h 714"/>
                <a:gd name="T104" fmla="*/ 1507446 w 2219"/>
                <a:gd name="T105" fmla="*/ 0 h 7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219" h="714">
                  <a:moveTo>
                    <a:pt x="1900" y="0"/>
                  </a:moveTo>
                  <a:lnTo>
                    <a:pt x="1925" y="0"/>
                  </a:lnTo>
                  <a:lnTo>
                    <a:pt x="1950" y="2"/>
                  </a:lnTo>
                  <a:lnTo>
                    <a:pt x="1962" y="4"/>
                  </a:lnTo>
                  <a:lnTo>
                    <a:pt x="1975" y="8"/>
                  </a:lnTo>
                  <a:lnTo>
                    <a:pt x="1988" y="10"/>
                  </a:lnTo>
                  <a:lnTo>
                    <a:pt x="2002" y="14"/>
                  </a:lnTo>
                  <a:lnTo>
                    <a:pt x="2015" y="17"/>
                  </a:lnTo>
                  <a:lnTo>
                    <a:pt x="2031" y="23"/>
                  </a:lnTo>
                  <a:lnTo>
                    <a:pt x="2044" y="27"/>
                  </a:lnTo>
                  <a:lnTo>
                    <a:pt x="2059" y="33"/>
                  </a:lnTo>
                  <a:lnTo>
                    <a:pt x="2073" y="39"/>
                  </a:lnTo>
                  <a:lnTo>
                    <a:pt x="2088" y="46"/>
                  </a:lnTo>
                  <a:lnTo>
                    <a:pt x="2104" y="54"/>
                  </a:lnTo>
                  <a:lnTo>
                    <a:pt x="2121" y="62"/>
                  </a:lnTo>
                  <a:lnTo>
                    <a:pt x="2132" y="69"/>
                  </a:lnTo>
                  <a:lnTo>
                    <a:pt x="2142" y="79"/>
                  </a:lnTo>
                  <a:lnTo>
                    <a:pt x="2154" y="87"/>
                  </a:lnTo>
                  <a:lnTo>
                    <a:pt x="2163" y="96"/>
                  </a:lnTo>
                  <a:lnTo>
                    <a:pt x="2171" y="104"/>
                  </a:lnTo>
                  <a:lnTo>
                    <a:pt x="2178" y="113"/>
                  </a:lnTo>
                  <a:lnTo>
                    <a:pt x="2186" y="123"/>
                  </a:lnTo>
                  <a:lnTo>
                    <a:pt x="2194" y="133"/>
                  </a:lnTo>
                  <a:lnTo>
                    <a:pt x="2200" y="140"/>
                  </a:lnTo>
                  <a:lnTo>
                    <a:pt x="2205" y="150"/>
                  </a:lnTo>
                  <a:lnTo>
                    <a:pt x="2209" y="160"/>
                  </a:lnTo>
                  <a:lnTo>
                    <a:pt x="2213" y="169"/>
                  </a:lnTo>
                  <a:lnTo>
                    <a:pt x="2215" y="179"/>
                  </a:lnTo>
                  <a:lnTo>
                    <a:pt x="2217" y="186"/>
                  </a:lnTo>
                  <a:lnTo>
                    <a:pt x="2219" y="196"/>
                  </a:lnTo>
                  <a:lnTo>
                    <a:pt x="2219" y="206"/>
                  </a:lnTo>
                  <a:lnTo>
                    <a:pt x="2219" y="213"/>
                  </a:lnTo>
                  <a:lnTo>
                    <a:pt x="2217" y="219"/>
                  </a:lnTo>
                  <a:lnTo>
                    <a:pt x="2215" y="225"/>
                  </a:lnTo>
                  <a:lnTo>
                    <a:pt x="2213" y="231"/>
                  </a:lnTo>
                  <a:lnTo>
                    <a:pt x="2209" y="236"/>
                  </a:lnTo>
                  <a:lnTo>
                    <a:pt x="2203" y="240"/>
                  </a:lnTo>
                  <a:lnTo>
                    <a:pt x="2200" y="246"/>
                  </a:lnTo>
                  <a:lnTo>
                    <a:pt x="2192" y="250"/>
                  </a:lnTo>
                  <a:lnTo>
                    <a:pt x="2186" y="254"/>
                  </a:lnTo>
                  <a:lnTo>
                    <a:pt x="2178" y="256"/>
                  </a:lnTo>
                  <a:lnTo>
                    <a:pt x="2169" y="259"/>
                  </a:lnTo>
                  <a:lnTo>
                    <a:pt x="2159" y="261"/>
                  </a:lnTo>
                  <a:lnTo>
                    <a:pt x="2150" y="263"/>
                  </a:lnTo>
                  <a:lnTo>
                    <a:pt x="2138" y="265"/>
                  </a:lnTo>
                  <a:lnTo>
                    <a:pt x="2127" y="267"/>
                  </a:lnTo>
                  <a:lnTo>
                    <a:pt x="2115" y="269"/>
                  </a:lnTo>
                  <a:lnTo>
                    <a:pt x="2038" y="279"/>
                  </a:lnTo>
                  <a:lnTo>
                    <a:pt x="1962" y="290"/>
                  </a:lnTo>
                  <a:lnTo>
                    <a:pt x="1881" y="302"/>
                  </a:lnTo>
                  <a:lnTo>
                    <a:pt x="1798" y="317"/>
                  </a:lnTo>
                  <a:lnTo>
                    <a:pt x="1714" y="334"/>
                  </a:lnTo>
                  <a:lnTo>
                    <a:pt x="1628" y="352"/>
                  </a:lnTo>
                  <a:lnTo>
                    <a:pt x="1537" y="373"/>
                  </a:lnTo>
                  <a:lnTo>
                    <a:pt x="1447" y="394"/>
                  </a:lnTo>
                  <a:lnTo>
                    <a:pt x="1353" y="419"/>
                  </a:lnTo>
                  <a:lnTo>
                    <a:pt x="1259" y="444"/>
                  </a:lnTo>
                  <a:lnTo>
                    <a:pt x="1161" y="472"/>
                  </a:lnTo>
                  <a:lnTo>
                    <a:pt x="1061" y="501"/>
                  </a:lnTo>
                  <a:lnTo>
                    <a:pt x="959" y="532"/>
                  </a:lnTo>
                  <a:lnTo>
                    <a:pt x="856" y="567"/>
                  </a:lnTo>
                  <a:lnTo>
                    <a:pt x="748" y="601"/>
                  </a:lnTo>
                  <a:lnTo>
                    <a:pt x="641" y="639"/>
                  </a:lnTo>
                  <a:lnTo>
                    <a:pt x="618" y="649"/>
                  </a:lnTo>
                  <a:lnTo>
                    <a:pt x="597" y="657"/>
                  </a:lnTo>
                  <a:lnTo>
                    <a:pt x="577" y="664"/>
                  </a:lnTo>
                  <a:lnTo>
                    <a:pt x="558" y="672"/>
                  </a:lnTo>
                  <a:lnTo>
                    <a:pt x="539" y="680"/>
                  </a:lnTo>
                  <a:lnTo>
                    <a:pt x="522" y="686"/>
                  </a:lnTo>
                  <a:lnTo>
                    <a:pt x="506" y="691"/>
                  </a:lnTo>
                  <a:lnTo>
                    <a:pt x="491" y="695"/>
                  </a:lnTo>
                  <a:lnTo>
                    <a:pt x="476" y="699"/>
                  </a:lnTo>
                  <a:lnTo>
                    <a:pt x="464" y="703"/>
                  </a:lnTo>
                  <a:lnTo>
                    <a:pt x="451" y="707"/>
                  </a:lnTo>
                  <a:lnTo>
                    <a:pt x="441" y="709"/>
                  </a:lnTo>
                  <a:lnTo>
                    <a:pt x="432" y="710"/>
                  </a:lnTo>
                  <a:lnTo>
                    <a:pt x="422" y="712"/>
                  </a:lnTo>
                  <a:lnTo>
                    <a:pt x="416" y="714"/>
                  </a:lnTo>
                  <a:lnTo>
                    <a:pt x="410" y="714"/>
                  </a:lnTo>
                  <a:lnTo>
                    <a:pt x="399" y="714"/>
                  </a:lnTo>
                  <a:lnTo>
                    <a:pt x="386" y="712"/>
                  </a:lnTo>
                  <a:lnTo>
                    <a:pt x="374" y="710"/>
                  </a:lnTo>
                  <a:lnTo>
                    <a:pt x="361" y="709"/>
                  </a:lnTo>
                  <a:lnTo>
                    <a:pt x="345" y="705"/>
                  </a:lnTo>
                  <a:lnTo>
                    <a:pt x="330" y="701"/>
                  </a:lnTo>
                  <a:lnTo>
                    <a:pt x="314" y="697"/>
                  </a:lnTo>
                  <a:lnTo>
                    <a:pt x="297" y="691"/>
                  </a:lnTo>
                  <a:lnTo>
                    <a:pt x="280" y="686"/>
                  </a:lnTo>
                  <a:lnTo>
                    <a:pt x="261" y="678"/>
                  </a:lnTo>
                  <a:lnTo>
                    <a:pt x="242" y="670"/>
                  </a:lnTo>
                  <a:lnTo>
                    <a:pt x="220" y="661"/>
                  </a:lnTo>
                  <a:lnTo>
                    <a:pt x="199" y="653"/>
                  </a:lnTo>
                  <a:lnTo>
                    <a:pt x="178" y="641"/>
                  </a:lnTo>
                  <a:lnTo>
                    <a:pt x="155" y="632"/>
                  </a:lnTo>
                  <a:lnTo>
                    <a:pt x="132" y="620"/>
                  </a:lnTo>
                  <a:lnTo>
                    <a:pt x="117" y="609"/>
                  </a:lnTo>
                  <a:lnTo>
                    <a:pt x="101" y="599"/>
                  </a:lnTo>
                  <a:lnTo>
                    <a:pt x="88" y="588"/>
                  </a:lnTo>
                  <a:lnTo>
                    <a:pt x="75" y="578"/>
                  </a:lnTo>
                  <a:lnTo>
                    <a:pt x="63" y="568"/>
                  </a:lnTo>
                  <a:lnTo>
                    <a:pt x="51" y="559"/>
                  </a:lnTo>
                  <a:lnTo>
                    <a:pt x="42" y="549"/>
                  </a:lnTo>
                  <a:lnTo>
                    <a:pt x="34" y="540"/>
                  </a:lnTo>
                  <a:lnTo>
                    <a:pt x="25" y="530"/>
                  </a:lnTo>
                  <a:lnTo>
                    <a:pt x="19" y="520"/>
                  </a:lnTo>
                  <a:lnTo>
                    <a:pt x="13" y="513"/>
                  </a:lnTo>
                  <a:lnTo>
                    <a:pt x="7" y="503"/>
                  </a:lnTo>
                  <a:lnTo>
                    <a:pt x="4" y="495"/>
                  </a:lnTo>
                  <a:lnTo>
                    <a:pt x="2" y="486"/>
                  </a:lnTo>
                  <a:lnTo>
                    <a:pt x="0" y="478"/>
                  </a:lnTo>
                  <a:lnTo>
                    <a:pt x="0" y="471"/>
                  </a:lnTo>
                  <a:lnTo>
                    <a:pt x="0" y="465"/>
                  </a:lnTo>
                  <a:lnTo>
                    <a:pt x="0" y="459"/>
                  </a:lnTo>
                  <a:lnTo>
                    <a:pt x="2" y="453"/>
                  </a:lnTo>
                  <a:lnTo>
                    <a:pt x="5" y="447"/>
                  </a:lnTo>
                  <a:lnTo>
                    <a:pt x="7" y="444"/>
                  </a:lnTo>
                  <a:lnTo>
                    <a:pt x="11" y="440"/>
                  </a:lnTo>
                  <a:lnTo>
                    <a:pt x="15" y="436"/>
                  </a:lnTo>
                  <a:lnTo>
                    <a:pt x="21" y="432"/>
                  </a:lnTo>
                  <a:lnTo>
                    <a:pt x="27" y="428"/>
                  </a:lnTo>
                  <a:lnTo>
                    <a:pt x="32" y="426"/>
                  </a:lnTo>
                  <a:lnTo>
                    <a:pt x="40" y="423"/>
                  </a:lnTo>
                  <a:lnTo>
                    <a:pt x="48" y="421"/>
                  </a:lnTo>
                  <a:lnTo>
                    <a:pt x="57" y="419"/>
                  </a:lnTo>
                  <a:lnTo>
                    <a:pt x="65" y="417"/>
                  </a:lnTo>
                  <a:lnTo>
                    <a:pt x="76" y="415"/>
                  </a:lnTo>
                  <a:lnTo>
                    <a:pt x="86" y="413"/>
                  </a:lnTo>
                  <a:lnTo>
                    <a:pt x="147" y="403"/>
                  </a:lnTo>
                  <a:lnTo>
                    <a:pt x="213" y="392"/>
                  </a:lnTo>
                  <a:lnTo>
                    <a:pt x="282" y="378"/>
                  </a:lnTo>
                  <a:lnTo>
                    <a:pt x="357" y="363"/>
                  </a:lnTo>
                  <a:lnTo>
                    <a:pt x="435" y="348"/>
                  </a:lnTo>
                  <a:lnTo>
                    <a:pt x="518" y="330"/>
                  </a:lnTo>
                  <a:lnTo>
                    <a:pt x="606" y="311"/>
                  </a:lnTo>
                  <a:lnTo>
                    <a:pt x="698" y="290"/>
                  </a:lnTo>
                  <a:lnTo>
                    <a:pt x="794" y="269"/>
                  </a:lnTo>
                  <a:lnTo>
                    <a:pt x="896" y="246"/>
                  </a:lnTo>
                  <a:lnTo>
                    <a:pt x="1002" y="219"/>
                  </a:lnTo>
                  <a:lnTo>
                    <a:pt x="1113" y="192"/>
                  </a:lnTo>
                  <a:lnTo>
                    <a:pt x="1228" y="165"/>
                  </a:lnTo>
                  <a:lnTo>
                    <a:pt x="1347" y="135"/>
                  </a:lnTo>
                  <a:lnTo>
                    <a:pt x="1472" y="102"/>
                  </a:lnTo>
                  <a:lnTo>
                    <a:pt x="1601" y="67"/>
                  </a:lnTo>
                  <a:lnTo>
                    <a:pt x="1631" y="60"/>
                  </a:lnTo>
                  <a:lnTo>
                    <a:pt x="1662" y="52"/>
                  </a:lnTo>
                  <a:lnTo>
                    <a:pt x="1689" y="44"/>
                  </a:lnTo>
                  <a:lnTo>
                    <a:pt x="1716" y="39"/>
                  </a:lnTo>
                  <a:lnTo>
                    <a:pt x="1741" y="33"/>
                  </a:lnTo>
                  <a:lnTo>
                    <a:pt x="1764" y="27"/>
                  </a:lnTo>
                  <a:lnTo>
                    <a:pt x="1785" y="21"/>
                  </a:lnTo>
                  <a:lnTo>
                    <a:pt x="1804" y="17"/>
                  </a:lnTo>
                  <a:lnTo>
                    <a:pt x="1823" y="14"/>
                  </a:lnTo>
                  <a:lnTo>
                    <a:pt x="1839" y="10"/>
                  </a:lnTo>
                  <a:lnTo>
                    <a:pt x="1854" y="6"/>
                  </a:lnTo>
                  <a:lnTo>
                    <a:pt x="1866" y="4"/>
                  </a:lnTo>
                  <a:lnTo>
                    <a:pt x="1877" y="2"/>
                  </a:lnTo>
                  <a:lnTo>
                    <a:pt x="1887" y="0"/>
                  </a:lnTo>
                  <a:lnTo>
                    <a:pt x="1894" y="0"/>
                  </a:lnTo>
                  <a:lnTo>
                    <a:pt x="190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23"/>
            <p:cNvSpPr>
              <a:spLocks/>
            </p:cNvSpPr>
            <p:nvPr/>
          </p:nvSpPr>
          <p:spPr bwMode="auto">
            <a:xfrm>
              <a:off x="3392487" y="2359025"/>
              <a:ext cx="477838" cy="3584575"/>
            </a:xfrm>
            <a:custGeom>
              <a:avLst/>
              <a:gdLst>
                <a:gd name="T0" fmla="*/ 154244 w 601"/>
                <a:gd name="T1" fmla="*/ 6351 h 4515"/>
                <a:gd name="T2" fmla="*/ 220235 w 601"/>
                <a:gd name="T3" fmla="*/ 33345 h 4515"/>
                <a:gd name="T4" fmla="*/ 308488 w 601"/>
                <a:gd name="T5" fmla="*/ 82568 h 4515"/>
                <a:gd name="T6" fmla="*/ 392765 w 601"/>
                <a:gd name="T7" fmla="*/ 143701 h 4515"/>
                <a:gd name="T8" fmla="*/ 446035 w 601"/>
                <a:gd name="T9" fmla="*/ 198481 h 4515"/>
                <a:gd name="T10" fmla="*/ 473863 w 601"/>
                <a:gd name="T11" fmla="*/ 253262 h 4515"/>
                <a:gd name="T12" fmla="*/ 476248 w 601"/>
                <a:gd name="T13" fmla="*/ 296928 h 4515"/>
                <a:gd name="T14" fmla="*/ 464322 w 601"/>
                <a:gd name="T15" fmla="*/ 342976 h 4515"/>
                <a:gd name="T16" fmla="*/ 442855 w 601"/>
                <a:gd name="T17" fmla="*/ 422369 h 4515"/>
                <a:gd name="T18" fmla="*/ 424568 w 601"/>
                <a:gd name="T19" fmla="*/ 539870 h 4515"/>
                <a:gd name="T20" fmla="*/ 409462 w 601"/>
                <a:gd name="T21" fmla="*/ 694685 h 4515"/>
                <a:gd name="T22" fmla="*/ 383224 w 601"/>
                <a:gd name="T23" fmla="*/ 1025752 h 4515"/>
                <a:gd name="T24" fmla="*/ 359372 w 601"/>
                <a:gd name="T25" fmla="*/ 1397309 h 4515"/>
                <a:gd name="T26" fmla="*/ 346651 w 601"/>
                <a:gd name="T27" fmla="*/ 1698207 h 4515"/>
                <a:gd name="T28" fmla="*/ 343471 w 601"/>
                <a:gd name="T29" fmla="*/ 1847465 h 4515"/>
                <a:gd name="T30" fmla="*/ 343471 w 601"/>
                <a:gd name="T31" fmla="*/ 1907804 h 4515"/>
                <a:gd name="T32" fmla="*/ 341881 w 601"/>
                <a:gd name="T33" fmla="*/ 2034832 h 4515"/>
                <a:gd name="T34" fmla="*/ 341086 w 601"/>
                <a:gd name="T35" fmla="*/ 2229344 h 4515"/>
                <a:gd name="T36" fmla="*/ 339496 w 601"/>
                <a:gd name="T37" fmla="*/ 2490545 h 4515"/>
                <a:gd name="T38" fmla="*/ 337905 w 601"/>
                <a:gd name="T39" fmla="*/ 2817643 h 4515"/>
                <a:gd name="T40" fmla="*/ 336315 w 601"/>
                <a:gd name="T41" fmla="*/ 3211430 h 4515"/>
                <a:gd name="T42" fmla="*/ 328365 w 601"/>
                <a:gd name="T43" fmla="*/ 3287647 h 4515"/>
                <a:gd name="T44" fmla="*/ 308488 w 601"/>
                <a:gd name="T45" fmla="*/ 3367833 h 4515"/>
                <a:gd name="T46" fmla="*/ 278275 w 601"/>
                <a:gd name="T47" fmla="*/ 3453577 h 4515"/>
                <a:gd name="T48" fmla="*/ 247267 w 601"/>
                <a:gd name="T49" fmla="*/ 3520267 h 4515"/>
                <a:gd name="T50" fmla="*/ 215464 w 601"/>
                <a:gd name="T51" fmla="*/ 3563139 h 4515"/>
                <a:gd name="T52" fmla="*/ 183662 w 601"/>
                <a:gd name="T53" fmla="*/ 3582987 h 4515"/>
                <a:gd name="T54" fmla="*/ 159014 w 601"/>
                <a:gd name="T55" fmla="*/ 3581399 h 4515"/>
                <a:gd name="T56" fmla="*/ 134367 w 601"/>
                <a:gd name="T57" fmla="*/ 3554406 h 4515"/>
                <a:gd name="T58" fmla="*/ 104154 w 601"/>
                <a:gd name="T59" fmla="*/ 3503595 h 4515"/>
                <a:gd name="T60" fmla="*/ 62811 w 601"/>
                <a:gd name="T61" fmla="*/ 3412293 h 4515"/>
                <a:gd name="T62" fmla="*/ 26237 w 601"/>
                <a:gd name="T63" fmla="*/ 3302731 h 4515"/>
                <a:gd name="T64" fmla="*/ 4770 w 601"/>
                <a:gd name="T65" fmla="*/ 3213018 h 4515"/>
                <a:gd name="T66" fmla="*/ 0 w 601"/>
                <a:gd name="T67" fmla="*/ 3148710 h 4515"/>
                <a:gd name="T68" fmla="*/ 3180 w 601"/>
                <a:gd name="T69" fmla="*/ 3098692 h 4515"/>
                <a:gd name="T70" fmla="*/ 21467 w 601"/>
                <a:gd name="T71" fmla="*/ 3001040 h 4515"/>
                <a:gd name="T72" fmla="*/ 37368 w 601"/>
                <a:gd name="T73" fmla="*/ 2931174 h 4515"/>
                <a:gd name="T74" fmla="*/ 49294 w 601"/>
                <a:gd name="T75" fmla="*/ 2868454 h 4515"/>
                <a:gd name="T76" fmla="*/ 61221 w 601"/>
                <a:gd name="T77" fmla="*/ 2793825 h 4515"/>
                <a:gd name="T78" fmla="*/ 72352 w 601"/>
                <a:gd name="T79" fmla="*/ 2704905 h 4515"/>
                <a:gd name="T80" fmla="*/ 84278 w 601"/>
                <a:gd name="T81" fmla="*/ 2603283 h 4515"/>
                <a:gd name="T82" fmla="*/ 94614 w 601"/>
                <a:gd name="T83" fmla="*/ 2490545 h 4515"/>
                <a:gd name="T84" fmla="*/ 114490 w 601"/>
                <a:gd name="T85" fmla="*/ 2267452 h 4515"/>
                <a:gd name="T86" fmla="*/ 143908 w 601"/>
                <a:gd name="T87" fmla="*/ 1865726 h 4515"/>
                <a:gd name="T88" fmla="*/ 160604 w 601"/>
                <a:gd name="T89" fmla="*/ 1415570 h 4515"/>
                <a:gd name="T90" fmla="*/ 165375 w 601"/>
                <a:gd name="T91" fmla="*/ 992407 h 4515"/>
                <a:gd name="T92" fmla="*/ 163785 w 601"/>
                <a:gd name="T93" fmla="*/ 855058 h 4515"/>
                <a:gd name="T94" fmla="*/ 160604 w 601"/>
                <a:gd name="T95" fmla="*/ 732794 h 4515"/>
                <a:gd name="T96" fmla="*/ 155834 w 601"/>
                <a:gd name="T97" fmla="*/ 624820 h 4515"/>
                <a:gd name="T98" fmla="*/ 148678 w 601"/>
                <a:gd name="T99" fmla="*/ 533518 h 4515"/>
                <a:gd name="T100" fmla="*/ 140728 w 601"/>
                <a:gd name="T101" fmla="*/ 455713 h 4515"/>
                <a:gd name="T102" fmla="*/ 130392 w 601"/>
                <a:gd name="T103" fmla="*/ 392993 h 4515"/>
                <a:gd name="T104" fmla="*/ 117671 w 601"/>
                <a:gd name="T105" fmla="*/ 316776 h 4515"/>
                <a:gd name="T106" fmla="*/ 100974 w 601"/>
                <a:gd name="T107" fmla="*/ 243735 h 4515"/>
                <a:gd name="T108" fmla="*/ 81097 w 601"/>
                <a:gd name="T109" fmla="*/ 187366 h 4515"/>
                <a:gd name="T110" fmla="*/ 55655 w 601"/>
                <a:gd name="T111" fmla="*/ 127822 h 4515"/>
                <a:gd name="T112" fmla="*/ 44524 w 601"/>
                <a:gd name="T113" fmla="*/ 59544 h 4515"/>
                <a:gd name="T114" fmla="*/ 61221 w 601"/>
                <a:gd name="T115" fmla="*/ 23024 h 4515"/>
                <a:gd name="T116" fmla="*/ 93818 w 601"/>
                <a:gd name="T117" fmla="*/ 3176 h 451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01" h="4515">
                  <a:moveTo>
                    <a:pt x="150" y="0"/>
                  </a:moveTo>
                  <a:lnTo>
                    <a:pt x="160" y="0"/>
                  </a:lnTo>
                  <a:lnTo>
                    <a:pt x="169" y="2"/>
                  </a:lnTo>
                  <a:lnTo>
                    <a:pt x="183" y="4"/>
                  </a:lnTo>
                  <a:lnTo>
                    <a:pt x="194" y="8"/>
                  </a:lnTo>
                  <a:lnTo>
                    <a:pt x="210" y="14"/>
                  </a:lnTo>
                  <a:lnTo>
                    <a:pt x="225" y="19"/>
                  </a:lnTo>
                  <a:lnTo>
                    <a:pt x="240" y="25"/>
                  </a:lnTo>
                  <a:lnTo>
                    <a:pt x="258" y="33"/>
                  </a:lnTo>
                  <a:lnTo>
                    <a:pt x="277" y="42"/>
                  </a:lnTo>
                  <a:lnTo>
                    <a:pt x="296" y="52"/>
                  </a:lnTo>
                  <a:lnTo>
                    <a:pt x="317" y="63"/>
                  </a:lnTo>
                  <a:lnTo>
                    <a:pt x="340" y="77"/>
                  </a:lnTo>
                  <a:lnTo>
                    <a:pt x="363" y="90"/>
                  </a:lnTo>
                  <a:lnTo>
                    <a:pt x="388" y="104"/>
                  </a:lnTo>
                  <a:lnTo>
                    <a:pt x="413" y="121"/>
                  </a:lnTo>
                  <a:lnTo>
                    <a:pt x="440" y="138"/>
                  </a:lnTo>
                  <a:lnTo>
                    <a:pt x="459" y="152"/>
                  </a:lnTo>
                  <a:lnTo>
                    <a:pt x="478" y="167"/>
                  </a:lnTo>
                  <a:lnTo>
                    <a:pt x="494" y="181"/>
                  </a:lnTo>
                  <a:lnTo>
                    <a:pt x="511" y="194"/>
                  </a:lnTo>
                  <a:lnTo>
                    <a:pt x="524" y="209"/>
                  </a:lnTo>
                  <a:lnTo>
                    <a:pt x="538" y="223"/>
                  </a:lnTo>
                  <a:lnTo>
                    <a:pt x="551" y="236"/>
                  </a:lnTo>
                  <a:lnTo>
                    <a:pt x="561" y="250"/>
                  </a:lnTo>
                  <a:lnTo>
                    <a:pt x="571" y="265"/>
                  </a:lnTo>
                  <a:lnTo>
                    <a:pt x="578" y="278"/>
                  </a:lnTo>
                  <a:lnTo>
                    <a:pt x="586" y="292"/>
                  </a:lnTo>
                  <a:lnTo>
                    <a:pt x="592" y="305"/>
                  </a:lnTo>
                  <a:lnTo>
                    <a:pt x="596" y="319"/>
                  </a:lnTo>
                  <a:lnTo>
                    <a:pt x="599" y="332"/>
                  </a:lnTo>
                  <a:lnTo>
                    <a:pt x="601" y="344"/>
                  </a:lnTo>
                  <a:lnTo>
                    <a:pt x="601" y="357"/>
                  </a:lnTo>
                  <a:lnTo>
                    <a:pt x="601" y="365"/>
                  </a:lnTo>
                  <a:lnTo>
                    <a:pt x="599" y="374"/>
                  </a:lnTo>
                  <a:lnTo>
                    <a:pt x="599" y="384"/>
                  </a:lnTo>
                  <a:lnTo>
                    <a:pt x="596" y="394"/>
                  </a:lnTo>
                  <a:lnTo>
                    <a:pt x="594" y="405"/>
                  </a:lnTo>
                  <a:lnTo>
                    <a:pt x="588" y="419"/>
                  </a:lnTo>
                  <a:lnTo>
                    <a:pt x="584" y="432"/>
                  </a:lnTo>
                  <a:lnTo>
                    <a:pt x="578" y="445"/>
                  </a:lnTo>
                  <a:lnTo>
                    <a:pt x="572" y="465"/>
                  </a:lnTo>
                  <a:lnTo>
                    <a:pt x="567" y="484"/>
                  </a:lnTo>
                  <a:lnTo>
                    <a:pt x="563" y="507"/>
                  </a:lnTo>
                  <a:lnTo>
                    <a:pt x="557" y="532"/>
                  </a:lnTo>
                  <a:lnTo>
                    <a:pt x="553" y="557"/>
                  </a:lnTo>
                  <a:lnTo>
                    <a:pt x="548" y="586"/>
                  </a:lnTo>
                  <a:lnTo>
                    <a:pt x="544" y="614"/>
                  </a:lnTo>
                  <a:lnTo>
                    <a:pt x="540" y="647"/>
                  </a:lnTo>
                  <a:lnTo>
                    <a:pt x="534" y="680"/>
                  </a:lnTo>
                  <a:lnTo>
                    <a:pt x="530" y="716"/>
                  </a:lnTo>
                  <a:lnTo>
                    <a:pt x="526" y="753"/>
                  </a:lnTo>
                  <a:lnTo>
                    <a:pt x="523" y="793"/>
                  </a:lnTo>
                  <a:lnTo>
                    <a:pt x="519" y="833"/>
                  </a:lnTo>
                  <a:lnTo>
                    <a:pt x="515" y="875"/>
                  </a:lnTo>
                  <a:lnTo>
                    <a:pt x="511" y="920"/>
                  </a:lnTo>
                  <a:lnTo>
                    <a:pt x="509" y="966"/>
                  </a:lnTo>
                  <a:lnTo>
                    <a:pt x="500" y="1079"/>
                  </a:lnTo>
                  <a:lnTo>
                    <a:pt x="490" y="1186"/>
                  </a:lnTo>
                  <a:lnTo>
                    <a:pt x="482" y="1292"/>
                  </a:lnTo>
                  <a:lnTo>
                    <a:pt x="475" y="1392"/>
                  </a:lnTo>
                  <a:lnTo>
                    <a:pt x="469" y="1490"/>
                  </a:lnTo>
                  <a:lnTo>
                    <a:pt x="463" y="1584"/>
                  </a:lnTo>
                  <a:lnTo>
                    <a:pt x="457" y="1674"/>
                  </a:lnTo>
                  <a:lnTo>
                    <a:pt x="452" y="1760"/>
                  </a:lnTo>
                  <a:lnTo>
                    <a:pt x="448" y="1843"/>
                  </a:lnTo>
                  <a:lnTo>
                    <a:pt x="444" y="1924"/>
                  </a:lnTo>
                  <a:lnTo>
                    <a:pt x="440" y="1998"/>
                  </a:lnTo>
                  <a:lnTo>
                    <a:pt x="438" y="2069"/>
                  </a:lnTo>
                  <a:lnTo>
                    <a:pt x="436" y="2139"/>
                  </a:lnTo>
                  <a:lnTo>
                    <a:pt x="434" y="2202"/>
                  </a:lnTo>
                  <a:lnTo>
                    <a:pt x="434" y="2263"/>
                  </a:lnTo>
                  <a:lnTo>
                    <a:pt x="434" y="2321"/>
                  </a:lnTo>
                  <a:lnTo>
                    <a:pt x="434" y="2323"/>
                  </a:lnTo>
                  <a:lnTo>
                    <a:pt x="432" y="2327"/>
                  </a:lnTo>
                  <a:lnTo>
                    <a:pt x="432" y="2336"/>
                  </a:lnTo>
                  <a:lnTo>
                    <a:pt x="432" y="2348"/>
                  </a:lnTo>
                  <a:lnTo>
                    <a:pt x="432" y="2363"/>
                  </a:lnTo>
                  <a:lnTo>
                    <a:pt x="432" y="2380"/>
                  </a:lnTo>
                  <a:lnTo>
                    <a:pt x="432" y="2403"/>
                  </a:lnTo>
                  <a:lnTo>
                    <a:pt x="432" y="2428"/>
                  </a:lnTo>
                  <a:lnTo>
                    <a:pt x="432" y="2457"/>
                  </a:lnTo>
                  <a:lnTo>
                    <a:pt x="432" y="2490"/>
                  </a:lnTo>
                  <a:lnTo>
                    <a:pt x="432" y="2524"/>
                  </a:lnTo>
                  <a:lnTo>
                    <a:pt x="430" y="2563"/>
                  </a:lnTo>
                  <a:lnTo>
                    <a:pt x="430" y="2605"/>
                  </a:lnTo>
                  <a:lnTo>
                    <a:pt x="430" y="2651"/>
                  </a:lnTo>
                  <a:lnTo>
                    <a:pt x="430" y="2701"/>
                  </a:lnTo>
                  <a:lnTo>
                    <a:pt x="430" y="2753"/>
                  </a:lnTo>
                  <a:lnTo>
                    <a:pt x="429" y="2808"/>
                  </a:lnTo>
                  <a:lnTo>
                    <a:pt x="429" y="2866"/>
                  </a:lnTo>
                  <a:lnTo>
                    <a:pt x="429" y="2929"/>
                  </a:lnTo>
                  <a:lnTo>
                    <a:pt x="429" y="2995"/>
                  </a:lnTo>
                  <a:lnTo>
                    <a:pt x="427" y="3064"/>
                  </a:lnTo>
                  <a:lnTo>
                    <a:pt x="427" y="3137"/>
                  </a:lnTo>
                  <a:lnTo>
                    <a:pt x="427" y="3212"/>
                  </a:lnTo>
                  <a:lnTo>
                    <a:pt x="427" y="3292"/>
                  </a:lnTo>
                  <a:lnTo>
                    <a:pt x="425" y="3375"/>
                  </a:lnTo>
                  <a:lnTo>
                    <a:pt x="425" y="3459"/>
                  </a:lnTo>
                  <a:lnTo>
                    <a:pt x="425" y="3549"/>
                  </a:lnTo>
                  <a:lnTo>
                    <a:pt x="425" y="3642"/>
                  </a:lnTo>
                  <a:lnTo>
                    <a:pt x="423" y="3738"/>
                  </a:lnTo>
                  <a:lnTo>
                    <a:pt x="423" y="3837"/>
                  </a:lnTo>
                  <a:lnTo>
                    <a:pt x="423" y="3939"/>
                  </a:lnTo>
                  <a:lnTo>
                    <a:pt x="423" y="4045"/>
                  </a:lnTo>
                  <a:lnTo>
                    <a:pt x="421" y="4064"/>
                  </a:lnTo>
                  <a:lnTo>
                    <a:pt x="421" y="4083"/>
                  </a:lnTo>
                  <a:lnTo>
                    <a:pt x="419" y="4102"/>
                  </a:lnTo>
                  <a:lnTo>
                    <a:pt x="417" y="4122"/>
                  </a:lnTo>
                  <a:lnTo>
                    <a:pt x="413" y="4141"/>
                  </a:lnTo>
                  <a:lnTo>
                    <a:pt x="409" y="4162"/>
                  </a:lnTo>
                  <a:lnTo>
                    <a:pt x="405" y="4181"/>
                  </a:lnTo>
                  <a:lnTo>
                    <a:pt x="400" y="4202"/>
                  </a:lnTo>
                  <a:lnTo>
                    <a:pt x="396" y="4221"/>
                  </a:lnTo>
                  <a:lnTo>
                    <a:pt x="388" y="4242"/>
                  </a:lnTo>
                  <a:lnTo>
                    <a:pt x="382" y="4264"/>
                  </a:lnTo>
                  <a:lnTo>
                    <a:pt x="375" y="4285"/>
                  </a:lnTo>
                  <a:lnTo>
                    <a:pt x="367" y="4306"/>
                  </a:lnTo>
                  <a:lnTo>
                    <a:pt x="359" y="4327"/>
                  </a:lnTo>
                  <a:lnTo>
                    <a:pt x="350" y="4350"/>
                  </a:lnTo>
                  <a:lnTo>
                    <a:pt x="342" y="4371"/>
                  </a:lnTo>
                  <a:lnTo>
                    <a:pt x="334" y="4388"/>
                  </a:lnTo>
                  <a:lnTo>
                    <a:pt x="327" y="4406"/>
                  </a:lnTo>
                  <a:lnTo>
                    <a:pt x="319" y="4419"/>
                  </a:lnTo>
                  <a:lnTo>
                    <a:pt x="311" y="4434"/>
                  </a:lnTo>
                  <a:lnTo>
                    <a:pt x="304" y="4446"/>
                  </a:lnTo>
                  <a:lnTo>
                    <a:pt x="296" y="4459"/>
                  </a:lnTo>
                  <a:lnTo>
                    <a:pt x="288" y="4469"/>
                  </a:lnTo>
                  <a:lnTo>
                    <a:pt x="281" y="4479"/>
                  </a:lnTo>
                  <a:lnTo>
                    <a:pt x="271" y="4488"/>
                  </a:lnTo>
                  <a:lnTo>
                    <a:pt x="263" y="4494"/>
                  </a:lnTo>
                  <a:lnTo>
                    <a:pt x="256" y="4502"/>
                  </a:lnTo>
                  <a:lnTo>
                    <a:pt x="248" y="4505"/>
                  </a:lnTo>
                  <a:lnTo>
                    <a:pt x="240" y="4511"/>
                  </a:lnTo>
                  <a:lnTo>
                    <a:pt x="231" y="4513"/>
                  </a:lnTo>
                  <a:lnTo>
                    <a:pt x="223" y="4515"/>
                  </a:lnTo>
                  <a:lnTo>
                    <a:pt x="214" y="4515"/>
                  </a:lnTo>
                  <a:lnTo>
                    <a:pt x="210" y="4515"/>
                  </a:lnTo>
                  <a:lnTo>
                    <a:pt x="204" y="4513"/>
                  </a:lnTo>
                  <a:lnTo>
                    <a:pt x="200" y="4511"/>
                  </a:lnTo>
                  <a:lnTo>
                    <a:pt x="194" y="4505"/>
                  </a:lnTo>
                  <a:lnTo>
                    <a:pt x="189" y="4502"/>
                  </a:lnTo>
                  <a:lnTo>
                    <a:pt x="183" y="4494"/>
                  </a:lnTo>
                  <a:lnTo>
                    <a:pt x="177" y="4486"/>
                  </a:lnTo>
                  <a:lnTo>
                    <a:pt x="169" y="4477"/>
                  </a:lnTo>
                  <a:lnTo>
                    <a:pt x="162" y="4467"/>
                  </a:lnTo>
                  <a:lnTo>
                    <a:pt x="156" y="4456"/>
                  </a:lnTo>
                  <a:lnTo>
                    <a:pt x="148" y="4442"/>
                  </a:lnTo>
                  <a:lnTo>
                    <a:pt x="139" y="4429"/>
                  </a:lnTo>
                  <a:lnTo>
                    <a:pt x="131" y="4413"/>
                  </a:lnTo>
                  <a:lnTo>
                    <a:pt x="123" y="4396"/>
                  </a:lnTo>
                  <a:lnTo>
                    <a:pt x="114" y="4379"/>
                  </a:lnTo>
                  <a:lnTo>
                    <a:pt x="104" y="4360"/>
                  </a:lnTo>
                  <a:lnTo>
                    <a:pt x="93" y="4327"/>
                  </a:lnTo>
                  <a:lnTo>
                    <a:pt x="79" y="4298"/>
                  </a:lnTo>
                  <a:lnTo>
                    <a:pt x="70" y="4267"/>
                  </a:lnTo>
                  <a:lnTo>
                    <a:pt x="60" y="4239"/>
                  </a:lnTo>
                  <a:lnTo>
                    <a:pt x="50" y="4212"/>
                  </a:lnTo>
                  <a:lnTo>
                    <a:pt x="41" y="4185"/>
                  </a:lnTo>
                  <a:lnTo>
                    <a:pt x="33" y="4160"/>
                  </a:lnTo>
                  <a:lnTo>
                    <a:pt x="27" y="4135"/>
                  </a:lnTo>
                  <a:lnTo>
                    <a:pt x="20" y="4110"/>
                  </a:lnTo>
                  <a:lnTo>
                    <a:pt x="16" y="4089"/>
                  </a:lnTo>
                  <a:lnTo>
                    <a:pt x="10" y="4068"/>
                  </a:lnTo>
                  <a:lnTo>
                    <a:pt x="6" y="4047"/>
                  </a:lnTo>
                  <a:lnTo>
                    <a:pt x="4" y="4027"/>
                  </a:lnTo>
                  <a:lnTo>
                    <a:pt x="2" y="4008"/>
                  </a:lnTo>
                  <a:lnTo>
                    <a:pt x="0" y="3993"/>
                  </a:lnTo>
                  <a:lnTo>
                    <a:pt x="0" y="3976"/>
                  </a:lnTo>
                  <a:lnTo>
                    <a:pt x="0" y="3966"/>
                  </a:lnTo>
                  <a:lnTo>
                    <a:pt x="0" y="3955"/>
                  </a:lnTo>
                  <a:lnTo>
                    <a:pt x="0" y="3941"/>
                  </a:lnTo>
                  <a:lnTo>
                    <a:pt x="2" y="3930"/>
                  </a:lnTo>
                  <a:lnTo>
                    <a:pt x="4" y="3916"/>
                  </a:lnTo>
                  <a:lnTo>
                    <a:pt x="4" y="3903"/>
                  </a:lnTo>
                  <a:lnTo>
                    <a:pt x="6" y="3889"/>
                  </a:lnTo>
                  <a:lnTo>
                    <a:pt x="8" y="3874"/>
                  </a:lnTo>
                  <a:lnTo>
                    <a:pt x="14" y="3845"/>
                  </a:lnTo>
                  <a:lnTo>
                    <a:pt x="20" y="3812"/>
                  </a:lnTo>
                  <a:lnTo>
                    <a:pt x="27" y="3780"/>
                  </a:lnTo>
                  <a:lnTo>
                    <a:pt x="35" y="3745"/>
                  </a:lnTo>
                  <a:lnTo>
                    <a:pt x="37" y="3732"/>
                  </a:lnTo>
                  <a:lnTo>
                    <a:pt x="41" y="3720"/>
                  </a:lnTo>
                  <a:lnTo>
                    <a:pt x="45" y="3707"/>
                  </a:lnTo>
                  <a:lnTo>
                    <a:pt x="47" y="3692"/>
                  </a:lnTo>
                  <a:lnTo>
                    <a:pt x="50" y="3678"/>
                  </a:lnTo>
                  <a:lnTo>
                    <a:pt x="54" y="3663"/>
                  </a:lnTo>
                  <a:lnTo>
                    <a:pt x="56" y="3647"/>
                  </a:lnTo>
                  <a:lnTo>
                    <a:pt x="60" y="3630"/>
                  </a:lnTo>
                  <a:lnTo>
                    <a:pt x="62" y="3613"/>
                  </a:lnTo>
                  <a:lnTo>
                    <a:pt x="66" y="3596"/>
                  </a:lnTo>
                  <a:lnTo>
                    <a:pt x="68" y="3576"/>
                  </a:lnTo>
                  <a:lnTo>
                    <a:pt x="71" y="3557"/>
                  </a:lnTo>
                  <a:lnTo>
                    <a:pt x="73" y="3538"/>
                  </a:lnTo>
                  <a:lnTo>
                    <a:pt x="77" y="3519"/>
                  </a:lnTo>
                  <a:lnTo>
                    <a:pt x="81" y="3498"/>
                  </a:lnTo>
                  <a:lnTo>
                    <a:pt x="83" y="3475"/>
                  </a:lnTo>
                  <a:lnTo>
                    <a:pt x="87" y="3453"/>
                  </a:lnTo>
                  <a:lnTo>
                    <a:pt x="89" y="3430"/>
                  </a:lnTo>
                  <a:lnTo>
                    <a:pt x="91" y="3407"/>
                  </a:lnTo>
                  <a:lnTo>
                    <a:pt x="94" y="3382"/>
                  </a:lnTo>
                  <a:lnTo>
                    <a:pt x="96" y="3358"/>
                  </a:lnTo>
                  <a:lnTo>
                    <a:pt x="100" y="3333"/>
                  </a:lnTo>
                  <a:lnTo>
                    <a:pt x="102" y="3306"/>
                  </a:lnTo>
                  <a:lnTo>
                    <a:pt x="106" y="3279"/>
                  </a:lnTo>
                  <a:lnTo>
                    <a:pt x="108" y="3252"/>
                  </a:lnTo>
                  <a:lnTo>
                    <a:pt x="112" y="3223"/>
                  </a:lnTo>
                  <a:lnTo>
                    <a:pt x="114" y="3194"/>
                  </a:lnTo>
                  <a:lnTo>
                    <a:pt x="116" y="3166"/>
                  </a:lnTo>
                  <a:lnTo>
                    <a:pt x="119" y="3137"/>
                  </a:lnTo>
                  <a:lnTo>
                    <a:pt x="121" y="3106"/>
                  </a:lnTo>
                  <a:lnTo>
                    <a:pt x="125" y="3073"/>
                  </a:lnTo>
                  <a:lnTo>
                    <a:pt x="127" y="3043"/>
                  </a:lnTo>
                  <a:lnTo>
                    <a:pt x="137" y="2951"/>
                  </a:lnTo>
                  <a:lnTo>
                    <a:pt x="144" y="2856"/>
                  </a:lnTo>
                  <a:lnTo>
                    <a:pt x="154" y="2759"/>
                  </a:lnTo>
                  <a:lnTo>
                    <a:pt x="162" y="2661"/>
                  </a:lnTo>
                  <a:lnTo>
                    <a:pt x="169" y="2559"/>
                  </a:lnTo>
                  <a:lnTo>
                    <a:pt x="175" y="2455"/>
                  </a:lnTo>
                  <a:lnTo>
                    <a:pt x="181" y="2350"/>
                  </a:lnTo>
                  <a:lnTo>
                    <a:pt x="187" y="2242"/>
                  </a:lnTo>
                  <a:lnTo>
                    <a:pt x="192" y="2131"/>
                  </a:lnTo>
                  <a:lnTo>
                    <a:pt x="196" y="2018"/>
                  </a:lnTo>
                  <a:lnTo>
                    <a:pt x="200" y="1901"/>
                  </a:lnTo>
                  <a:lnTo>
                    <a:pt x="202" y="1783"/>
                  </a:lnTo>
                  <a:lnTo>
                    <a:pt x="206" y="1662"/>
                  </a:lnTo>
                  <a:lnTo>
                    <a:pt x="208" y="1540"/>
                  </a:lnTo>
                  <a:lnTo>
                    <a:pt x="208" y="1413"/>
                  </a:lnTo>
                  <a:lnTo>
                    <a:pt x="208" y="1286"/>
                  </a:lnTo>
                  <a:lnTo>
                    <a:pt x="208" y="1250"/>
                  </a:lnTo>
                  <a:lnTo>
                    <a:pt x="208" y="1213"/>
                  </a:lnTo>
                  <a:lnTo>
                    <a:pt x="208" y="1179"/>
                  </a:lnTo>
                  <a:lnTo>
                    <a:pt x="208" y="1144"/>
                  </a:lnTo>
                  <a:lnTo>
                    <a:pt x="208" y="1110"/>
                  </a:lnTo>
                  <a:lnTo>
                    <a:pt x="206" y="1077"/>
                  </a:lnTo>
                  <a:lnTo>
                    <a:pt x="206" y="1044"/>
                  </a:lnTo>
                  <a:lnTo>
                    <a:pt x="206" y="1014"/>
                  </a:lnTo>
                  <a:lnTo>
                    <a:pt x="204" y="983"/>
                  </a:lnTo>
                  <a:lnTo>
                    <a:pt x="204" y="952"/>
                  </a:lnTo>
                  <a:lnTo>
                    <a:pt x="202" y="923"/>
                  </a:lnTo>
                  <a:lnTo>
                    <a:pt x="200" y="895"/>
                  </a:lnTo>
                  <a:lnTo>
                    <a:pt x="200" y="868"/>
                  </a:lnTo>
                  <a:lnTo>
                    <a:pt x="198" y="839"/>
                  </a:lnTo>
                  <a:lnTo>
                    <a:pt x="196" y="814"/>
                  </a:lnTo>
                  <a:lnTo>
                    <a:pt x="196" y="787"/>
                  </a:lnTo>
                  <a:lnTo>
                    <a:pt x="194" y="764"/>
                  </a:lnTo>
                  <a:lnTo>
                    <a:pt x="192" y="739"/>
                  </a:lnTo>
                  <a:lnTo>
                    <a:pt x="190" y="716"/>
                  </a:lnTo>
                  <a:lnTo>
                    <a:pt x="189" y="693"/>
                  </a:lnTo>
                  <a:lnTo>
                    <a:pt x="187" y="672"/>
                  </a:lnTo>
                  <a:lnTo>
                    <a:pt x="185" y="651"/>
                  </a:lnTo>
                  <a:lnTo>
                    <a:pt x="183" y="630"/>
                  </a:lnTo>
                  <a:lnTo>
                    <a:pt x="181" y="611"/>
                  </a:lnTo>
                  <a:lnTo>
                    <a:pt x="179" y="593"/>
                  </a:lnTo>
                  <a:lnTo>
                    <a:pt x="177" y="574"/>
                  </a:lnTo>
                  <a:lnTo>
                    <a:pt x="175" y="557"/>
                  </a:lnTo>
                  <a:lnTo>
                    <a:pt x="171" y="541"/>
                  </a:lnTo>
                  <a:lnTo>
                    <a:pt x="169" y="526"/>
                  </a:lnTo>
                  <a:lnTo>
                    <a:pt x="167" y="511"/>
                  </a:lnTo>
                  <a:lnTo>
                    <a:pt x="164" y="495"/>
                  </a:lnTo>
                  <a:lnTo>
                    <a:pt x="162" y="484"/>
                  </a:lnTo>
                  <a:lnTo>
                    <a:pt x="158" y="461"/>
                  </a:lnTo>
                  <a:lnTo>
                    <a:pt x="156" y="440"/>
                  </a:lnTo>
                  <a:lnTo>
                    <a:pt x="152" y="419"/>
                  </a:lnTo>
                  <a:lnTo>
                    <a:pt x="148" y="399"/>
                  </a:lnTo>
                  <a:lnTo>
                    <a:pt x="144" y="378"/>
                  </a:lnTo>
                  <a:lnTo>
                    <a:pt x="141" y="361"/>
                  </a:lnTo>
                  <a:lnTo>
                    <a:pt x="137" y="342"/>
                  </a:lnTo>
                  <a:lnTo>
                    <a:pt x="131" y="324"/>
                  </a:lnTo>
                  <a:lnTo>
                    <a:pt x="127" y="307"/>
                  </a:lnTo>
                  <a:lnTo>
                    <a:pt x="123" y="292"/>
                  </a:lnTo>
                  <a:lnTo>
                    <a:pt x="118" y="277"/>
                  </a:lnTo>
                  <a:lnTo>
                    <a:pt x="114" y="263"/>
                  </a:lnTo>
                  <a:lnTo>
                    <a:pt x="108" y="250"/>
                  </a:lnTo>
                  <a:lnTo>
                    <a:pt x="102" y="236"/>
                  </a:lnTo>
                  <a:lnTo>
                    <a:pt x="98" y="225"/>
                  </a:lnTo>
                  <a:lnTo>
                    <a:pt x="93" y="213"/>
                  </a:lnTo>
                  <a:lnTo>
                    <a:pt x="87" y="200"/>
                  </a:lnTo>
                  <a:lnTo>
                    <a:pt x="81" y="186"/>
                  </a:lnTo>
                  <a:lnTo>
                    <a:pt x="70" y="161"/>
                  </a:lnTo>
                  <a:lnTo>
                    <a:pt x="60" y="136"/>
                  </a:lnTo>
                  <a:lnTo>
                    <a:pt x="52" y="113"/>
                  </a:lnTo>
                  <a:lnTo>
                    <a:pt x="52" y="100"/>
                  </a:lnTo>
                  <a:lnTo>
                    <a:pt x="54" y="86"/>
                  </a:lnTo>
                  <a:lnTo>
                    <a:pt x="56" y="75"/>
                  </a:lnTo>
                  <a:lnTo>
                    <a:pt x="58" y="63"/>
                  </a:lnTo>
                  <a:lnTo>
                    <a:pt x="62" y="54"/>
                  </a:lnTo>
                  <a:lnTo>
                    <a:pt x="66" y="44"/>
                  </a:lnTo>
                  <a:lnTo>
                    <a:pt x="71" y="37"/>
                  </a:lnTo>
                  <a:lnTo>
                    <a:pt x="77" y="29"/>
                  </a:lnTo>
                  <a:lnTo>
                    <a:pt x="83" y="21"/>
                  </a:lnTo>
                  <a:lnTo>
                    <a:pt x="91" y="15"/>
                  </a:lnTo>
                  <a:lnTo>
                    <a:pt x="100" y="12"/>
                  </a:lnTo>
                  <a:lnTo>
                    <a:pt x="108" y="8"/>
                  </a:lnTo>
                  <a:lnTo>
                    <a:pt x="118" y="4"/>
                  </a:lnTo>
                  <a:lnTo>
                    <a:pt x="127" y="2"/>
                  </a:lnTo>
                  <a:lnTo>
                    <a:pt x="139" y="0"/>
                  </a:lnTo>
                  <a:lnTo>
                    <a:pt x="15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4"/>
            <p:cNvSpPr>
              <a:spLocks/>
            </p:cNvSpPr>
            <p:nvPr/>
          </p:nvSpPr>
          <p:spPr bwMode="auto">
            <a:xfrm>
              <a:off x="2457450" y="3314700"/>
              <a:ext cx="1252537" cy="1692275"/>
            </a:xfrm>
            <a:custGeom>
              <a:avLst/>
              <a:gdLst>
                <a:gd name="T0" fmla="*/ 1116806 w 1578"/>
                <a:gd name="T1" fmla="*/ 3175 h 2132"/>
                <a:gd name="T2" fmla="*/ 1133475 w 1578"/>
                <a:gd name="T3" fmla="*/ 13494 h 2132"/>
                <a:gd name="T4" fmla="*/ 1150143 w 1578"/>
                <a:gd name="T5" fmla="*/ 33338 h 2132"/>
                <a:gd name="T6" fmla="*/ 1165225 w 1578"/>
                <a:gd name="T7" fmla="*/ 61913 h 2132"/>
                <a:gd name="T8" fmla="*/ 1179512 w 1578"/>
                <a:gd name="T9" fmla="*/ 100013 h 2132"/>
                <a:gd name="T10" fmla="*/ 1194593 w 1578"/>
                <a:gd name="T11" fmla="*/ 150813 h 2132"/>
                <a:gd name="T12" fmla="*/ 1214437 w 1578"/>
                <a:gd name="T13" fmla="*/ 208756 h 2132"/>
                <a:gd name="T14" fmla="*/ 1231106 w 1578"/>
                <a:gd name="T15" fmla="*/ 260350 h 2132"/>
                <a:gd name="T16" fmla="*/ 1241425 w 1578"/>
                <a:gd name="T17" fmla="*/ 304800 h 2132"/>
                <a:gd name="T18" fmla="*/ 1249362 w 1578"/>
                <a:gd name="T19" fmla="*/ 342900 h 2132"/>
                <a:gd name="T20" fmla="*/ 1252537 w 1578"/>
                <a:gd name="T21" fmla="*/ 373063 h 2132"/>
                <a:gd name="T22" fmla="*/ 1243012 w 1578"/>
                <a:gd name="T23" fmla="*/ 404813 h 2132"/>
                <a:gd name="T24" fmla="*/ 1227931 w 1578"/>
                <a:gd name="T25" fmla="*/ 434181 h 2132"/>
                <a:gd name="T26" fmla="*/ 1206500 w 1578"/>
                <a:gd name="T27" fmla="*/ 464344 h 2132"/>
                <a:gd name="T28" fmla="*/ 1180306 w 1578"/>
                <a:gd name="T29" fmla="*/ 504031 h 2132"/>
                <a:gd name="T30" fmla="*/ 1154906 w 1578"/>
                <a:gd name="T31" fmla="*/ 551656 h 2132"/>
                <a:gd name="T32" fmla="*/ 1110456 w 1578"/>
                <a:gd name="T33" fmla="*/ 638175 h 2132"/>
                <a:gd name="T34" fmla="*/ 1054100 w 1578"/>
                <a:gd name="T35" fmla="*/ 740569 h 2132"/>
                <a:gd name="T36" fmla="*/ 994568 w 1578"/>
                <a:gd name="T37" fmla="*/ 837406 h 2132"/>
                <a:gd name="T38" fmla="*/ 915193 w 1578"/>
                <a:gd name="T39" fmla="*/ 961231 h 2132"/>
                <a:gd name="T40" fmla="*/ 813593 w 1578"/>
                <a:gd name="T41" fmla="*/ 1108869 h 2132"/>
                <a:gd name="T42" fmla="*/ 749300 w 1578"/>
                <a:gd name="T43" fmla="*/ 1191419 h 2132"/>
                <a:gd name="T44" fmla="*/ 682625 w 1578"/>
                <a:gd name="T45" fmla="*/ 1269206 h 2132"/>
                <a:gd name="T46" fmla="*/ 611187 w 1578"/>
                <a:gd name="T47" fmla="*/ 1340644 h 2132"/>
                <a:gd name="T48" fmla="*/ 537369 w 1578"/>
                <a:gd name="T49" fmla="*/ 1406525 h 2132"/>
                <a:gd name="T50" fmla="*/ 462756 w 1578"/>
                <a:gd name="T51" fmla="*/ 1468438 h 2132"/>
                <a:gd name="T52" fmla="*/ 392906 w 1578"/>
                <a:gd name="T53" fmla="*/ 1517650 h 2132"/>
                <a:gd name="T54" fmla="*/ 319881 w 1578"/>
                <a:gd name="T55" fmla="*/ 1562894 h 2132"/>
                <a:gd name="T56" fmla="*/ 240506 w 1578"/>
                <a:gd name="T57" fmla="*/ 1605756 h 2132"/>
                <a:gd name="T58" fmla="*/ 156369 w 1578"/>
                <a:gd name="T59" fmla="*/ 1645444 h 2132"/>
                <a:gd name="T60" fmla="*/ 69850 w 1578"/>
                <a:gd name="T61" fmla="*/ 1680369 h 2132"/>
                <a:gd name="T62" fmla="*/ 23019 w 1578"/>
                <a:gd name="T63" fmla="*/ 1690688 h 2132"/>
                <a:gd name="T64" fmla="*/ 4762 w 1578"/>
                <a:gd name="T65" fmla="*/ 1685131 h 2132"/>
                <a:gd name="T66" fmla="*/ 0 w 1578"/>
                <a:gd name="T67" fmla="*/ 1672431 h 2132"/>
                <a:gd name="T68" fmla="*/ 1587 w 1578"/>
                <a:gd name="T69" fmla="*/ 1663700 h 2132"/>
                <a:gd name="T70" fmla="*/ 7144 w 1578"/>
                <a:gd name="T71" fmla="*/ 1652588 h 2132"/>
                <a:gd name="T72" fmla="*/ 19844 w 1578"/>
                <a:gd name="T73" fmla="*/ 1635919 h 2132"/>
                <a:gd name="T74" fmla="*/ 50006 w 1578"/>
                <a:gd name="T75" fmla="*/ 1608931 h 2132"/>
                <a:gd name="T76" fmla="*/ 180975 w 1578"/>
                <a:gd name="T77" fmla="*/ 1468438 h 2132"/>
                <a:gd name="T78" fmla="*/ 300037 w 1578"/>
                <a:gd name="T79" fmla="*/ 1340644 h 2132"/>
                <a:gd name="T80" fmla="*/ 371475 w 1578"/>
                <a:gd name="T81" fmla="*/ 1259681 h 2132"/>
                <a:gd name="T82" fmla="*/ 422275 w 1578"/>
                <a:gd name="T83" fmla="*/ 1203325 h 2132"/>
                <a:gd name="T84" fmla="*/ 467519 w 1578"/>
                <a:gd name="T85" fmla="*/ 1148556 h 2132"/>
                <a:gd name="T86" fmla="*/ 510381 w 1578"/>
                <a:gd name="T87" fmla="*/ 1095375 h 2132"/>
                <a:gd name="T88" fmla="*/ 550069 w 1578"/>
                <a:gd name="T89" fmla="*/ 1045369 h 2132"/>
                <a:gd name="T90" fmla="*/ 584994 w 1578"/>
                <a:gd name="T91" fmla="*/ 996156 h 2132"/>
                <a:gd name="T92" fmla="*/ 638175 w 1578"/>
                <a:gd name="T93" fmla="*/ 913606 h 2132"/>
                <a:gd name="T94" fmla="*/ 705643 w 1578"/>
                <a:gd name="T95" fmla="*/ 805656 h 2132"/>
                <a:gd name="T96" fmla="*/ 775493 w 1578"/>
                <a:gd name="T97" fmla="*/ 686594 h 2132"/>
                <a:gd name="T98" fmla="*/ 846931 w 1578"/>
                <a:gd name="T99" fmla="*/ 555625 h 2132"/>
                <a:gd name="T100" fmla="*/ 921543 w 1578"/>
                <a:gd name="T101" fmla="*/ 414338 h 2132"/>
                <a:gd name="T102" fmla="*/ 984250 w 1578"/>
                <a:gd name="T103" fmla="*/ 284956 h 2132"/>
                <a:gd name="T104" fmla="*/ 1014412 w 1578"/>
                <a:gd name="T105" fmla="*/ 197644 h 2132"/>
                <a:gd name="T106" fmla="*/ 1039018 w 1578"/>
                <a:gd name="T107" fmla="*/ 106363 h 2132"/>
                <a:gd name="T108" fmla="*/ 1050925 w 1578"/>
                <a:gd name="T109" fmla="*/ 57944 h 2132"/>
                <a:gd name="T110" fmla="*/ 1058862 w 1578"/>
                <a:gd name="T111" fmla="*/ 34925 h 2132"/>
                <a:gd name="T112" fmla="*/ 1069181 w 1578"/>
                <a:gd name="T113" fmla="*/ 18256 h 2132"/>
                <a:gd name="T114" fmla="*/ 1081881 w 1578"/>
                <a:gd name="T115" fmla="*/ 7144 h 2132"/>
                <a:gd name="T116" fmla="*/ 1095375 w 1578"/>
                <a:gd name="T117" fmla="*/ 1588 h 2132"/>
                <a:gd name="T118" fmla="*/ 1104900 w 1578"/>
                <a:gd name="T119" fmla="*/ 0 h 213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578" h="2132">
                  <a:moveTo>
                    <a:pt x="1392" y="0"/>
                  </a:moveTo>
                  <a:lnTo>
                    <a:pt x="1399" y="2"/>
                  </a:lnTo>
                  <a:lnTo>
                    <a:pt x="1407" y="4"/>
                  </a:lnTo>
                  <a:lnTo>
                    <a:pt x="1415" y="5"/>
                  </a:lnTo>
                  <a:lnTo>
                    <a:pt x="1420" y="11"/>
                  </a:lnTo>
                  <a:lnTo>
                    <a:pt x="1428" y="17"/>
                  </a:lnTo>
                  <a:lnTo>
                    <a:pt x="1436" y="23"/>
                  </a:lnTo>
                  <a:lnTo>
                    <a:pt x="1441" y="32"/>
                  </a:lnTo>
                  <a:lnTo>
                    <a:pt x="1449" y="42"/>
                  </a:lnTo>
                  <a:lnTo>
                    <a:pt x="1455" y="53"/>
                  </a:lnTo>
                  <a:lnTo>
                    <a:pt x="1461" y="65"/>
                  </a:lnTo>
                  <a:lnTo>
                    <a:pt x="1468" y="78"/>
                  </a:lnTo>
                  <a:lnTo>
                    <a:pt x="1474" y="92"/>
                  </a:lnTo>
                  <a:lnTo>
                    <a:pt x="1480" y="109"/>
                  </a:lnTo>
                  <a:lnTo>
                    <a:pt x="1486" y="126"/>
                  </a:lnTo>
                  <a:lnTo>
                    <a:pt x="1491" y="144"/>
                  </a:lnTo>
                  <a:lnTo>
                    <a:pt x="1497" y="163"/>
                  </a:lnTo>
                  <a:lnTo>
                    <a:pt x="1505" y="190"/>
                  </a:lnTo>
                  <a:lnTo>
                    <a:pt x="1514" y="215"/>
                  </a:lnTo>
                  <a:lnTo>
                    <a:pt x="1522" y="240"/>
                  </a:lnTo>
                  <a:lnTo>
                    <a:pt x="1530" y="263"/>
                  </a:lnTo>
                  <a:lnTo>
                    <a:pt x="1537" y="286"/>
                  </a:lnTo>
                  <a:lnTo>
                    <a:pt x="1543" y="307"/>
                  </a:lnTo>
                  <a:lnTo>
                    <a:pt x="1551" y="328"/>
                  </a:lnTo>
                  <a:lnTo>
                    <a:pt x="1555" y="347"/>
                  </a:lnTo>
                  <a:lnTo>
                    <a:pt x="1560" y="366"/>
                  </a:lnTo>
                  <a:lnTo>
                    <a:pt x="1564" y="384"/>
                  </a:lnTo>
                  <a:lnTo>
                    <a:pt x="1568" y="401"/>
                  </a:lnTo>
                  <a:lnTo>
                    <a:pt x="1572" y="416"/>
                  </a:lnTo>
                  <a:lnTo>
                    <a:pt x="1574" y="432"/>
                  </a:lnTo>
                  <a:lnTo>
                    <a:pt x="1576" y="445"/>
                  </a:lnTo>
                  <a:lnTo>
                    <a:pt x="1576" y="458"/>
                  </a:lnTo>
                  <a:lnTo>
                    <a:pt x="1578" y="470"/>
                  </a:lnTo>
                  <a:lnTo>
                    <a:pt x="1574" y="485"/>
                  </a:lnTo>
                  <a:lnTo>
                    <a:pt x="1570" y="497"/>
                  </a:lnTo>
                  <a:lnTo>
                    <a:pt x="1566" y="510"/>
                  </a:lnTo>
                  <a:lnTo>
                    <a:pt x="1560" y="524"/>
                  </a:lnTo>
                  <a:lnTo>
                    <a:pt x="1553" y="535"/>
                  </a:lnTo>
                  <a:lnTo>
                    <a:pt x="1547" y="547"/>
                  </a:lnTo>
                  <a:lnTo>
                    <a:pt x="1539" y="558"/>
                  </a:lnTo>
                  <a:lnTo>
                    <a:pt x="1532" y="572"/>
                  </a:lnTo>
                  <a:lnTo>
                    <a:pt x="1520" y="585"/>
                  </a:lnTo>
                  <a:lnTo>
                    <a:pt x="1509" y="601"/>
                  </a:lnTo>
                  <a:lnTo>
                    <a:pt x="1499" y="618"/>
                  </a:lnTo>
                  <a:lnTo>
                    <a:pt x="1487" y="635"/>
                  </a:lnTo>
                  <a:lnTo>
                    <a:pt x="1476" y="654"/>
                  </a:lnTo>
                  <a:lnTo>
                    <a:pt x="1464" y="673"/>
                  </a:lnTo>
                  <a:lnTo>
                    <a:pt x="1455" y="695"/>
                  </a:lnTo>
                  <a:lnTo>
                    <a:pt x="1443" y="716"/>
                  </a:lnTo>
                  <a:lnTo>
                    <a:pt x="1420" y="760"/>
                  </a:lnTo>
                  <a:lnTo>
                    <a:pt x="1399" y="804"/>
                  </a:lnTo>
                  <a:lnTo>
                    <a:pt x="1374" y="846"/>
                  </a:lnTo>
                  <a:lnTo>
                    <a:pt x="1351" y="890"/>
                  </a:lnTo>
                  <a:lnTo>
                    <a:pt x="1328" y="933"/>
                  </a:lnTo>
                  <a:lnTo>
                    <a:pt x="1303" y="973"/>
                  </a:lnTo>
                  <a:lnTo>
                    <a:pt x="1278" y="1013"/>
                  </a:lnTo>
                  <a:lnTo>
                    <a:pt x="1253" y="1055"/>
                  </a:lnTo>
                  <a:lnTo>
                    <a:pt x="1228" y="1094"/>
                  </a:lnTo>
                  <a:lnTo>
                    <a:pt x="1203" y="1134"/>
                  </a:lnTo>
                  <a:lnTo>
                    <a:pt x="1153" y="1211"/>
                  </a:lnTo>
                  <a:lnTo>
                    <a:pt x="1102" y="1288"/>
                  </a:lnTo>
                  <a:lnTo>
                    <a:pt x="1052" y="1361"/>
                  </a:lnTo>
                  <a:lnTo>
                    <a:pt x="1025" y="1397"/>
                  </a:lnTo>
                  <a:lnTo>
                    <a:pt x="998" y="1434"/>
                  </a:lnTo>
                  <a:lnTo>
                    <a:pt x="971" y="1468"/>
                  </a:lnTo>
                  <a:lnTo>
                    <a:pt x="944" y="1501"/>
                  </a:lnTo>
                  <a:lnTo>
                    <a:pt x="915" y="1535"/>
                  </a:lnTo>
                  <a:lnTo>
                    <a:pt x="889" y="1566"/>
                  </a:lnTo>
                  <a:lnTo>
                    <a:pt x="860" y="1599"/>
                  </a:lnTo>
                  <a:lnTo>
                    <a:pt x="829" y="1629"/>
                  </a:lnTo>
                  <a:lnTo>
                    <a:pt x="800" y="1658"/>
                  </a:lnTo>
                  <a:lnTo>
                    <a:pt x="770" y="1689"/>
                  </a:lnTo>
                  <a:lnTo>
                    <a:pt x="741" y="1718"/>
                  </a:lnTo>
                  <a:lnTo>
                    <a:pt x="710" y="1745"/>
                  </a:lnTo>
                  <a:lnTo>
                    <a:pt x="677" y="1772"/>
                  </a:lnTo>
                  <a:lnTo>
                    <a:pt x="647" y="1798"/>
                  </a:lnTo>
                  <a:lnTo>
                    <a:pt x="614" y="1825"/>
                  </a:lnTo>
                  <a:lnTo>
                    <a:pt x="583" y="1850"/>
                  </a:lnTo>
                  <a:lnTo>
                    <a:pt x="555" y="1871"/>
                  </a:lnTo>
                  <a:lnTo>
                    <a:pt x="526" y="1892"/>
                  </a:lnTo>
                  <a:lnTo>
                    <a:pt x="495" y="1912"/>
                  </a:lnTo>
                  <a:lnTo>
                    <a:pt x="464" y="1933"/>
                  </a:lnTo>
                  <a:lnTo>
                    <a:pt x="434" y="1950"/>
                  </a:lnTo>
                  <a:lnTo>
                    <a:pt x="403" y="1969"/>
                  </a:lnTo>
                  <a:lnTo>
                    <a:pt x="370" y="1988"/>
                  </a:lnTo>
                  <a:lnTo>
                    <a:pt x="336" y="2006"/>
                  </a:lnTo>
                  <a:lnTo>
                    <a:pt x="303" y="2023"/>
                  </a:lnTo>
                  <a:lnTo>
                    <a:pt x="269" y="2040"/>
                  </a:lnTo>
                  <a:lnTo>
                    <a:pt x="234" y="2056"/>
                  </a:lnTo>
                  <a:lnTo>
                    <a:pt x="197" y="2073"/>
                  </a:lnTo>
                  <a:lnTo>
                    <a:pt x="163" y="2088"/>
                  </a:lnTo>
                  <a:lnTo>
                    <a:pt x="126" y="2104"/>
                  </a:lnTo>
                  <a:lnTo>
                    <a:pt x="88" y="2117"/>
                  </a:lnTo>
                  <a:lnTo>
                    <a:pt x="52" y="2132"/>
                  </a:lnTo>
                  <a:lnTo>
                    <a:pt x="38" y="2132"/>
                  </a:lnTo>
                  <a:lnTo>
                    <a:pt x="29" y="2130"/>
                  </a:lnTo>
                  <a:lnTo>
                    <a:pt x="19" y="2129"/>
                  </a:lnTo>
                  <a:lnTo>
                    <a:pt x="11" y="2127"/>
                  </a:lnTo>
                  <a:lnTo>
                    <a:pt x="6" y="2123"/>
                  </a:lnTo>
                  <a:lnTo>
                    <a:pt x="2" y="2119"/>
                  </a:lnTo>
                  <a:lnTo>
                    <a:pt x="0" y="2113"/>
                  </a:lnTo>
                  <a:lnTo>
                    <a:pt x="0" y="2107"/>
                  </a:lnTo>
                  <a:lnTo>
                    <a:pt x="0" y="2104"/>
                  </a:lnTo>
                  <a:lnTo>
                    <a:pt x="0" y="2100"/>
                  </a:lnTo>
                  <a:lnTo>
                    <a:pt x="2" y="2096"/>
                  </a:lnTo>
                  <a:lnTo>
                    <a:pt x="4" y="2092"/>
                  </a:lnTo>
                  <a:lnTo>
                    <a:pt x="6" y="2086"/>
                  </a:lnTo>
                  <a:lnTo>
                    <a:pt x="9" y="2082"/>
                  </a:lnTo>
                  <a:lnTo>
                    <a:pt x="11" y="2077"/>
                  </a:lnTo>
                  <a:lnTo>
                    <a:pt x="15" y="2071"/>
                  </a:lnTo>
                  <a:lnTo>
                    <a:pt x="25" y="2061"/>
                  </a:lnTo>
                  <a:lnTo>
                    <a:pt x="36" y="2050"/>
                  </a:lnTo>
                  <a:lnTo>
                    <a:pt x="48" y="2038"/>
                  </a:lnTo>
                  <a:lnTo>
                    <a:pt x="63" y="2027"/>
                  </a:lnTo>
                  <a:lnTo>
                    <a:pt x="119" y="1965"/>
                  </a:lnTo>
                  <a:lnTo>
                    <a:pt x="174" y="1908"/>
                  </a:lnTo>
                  <a:lnTo>
                    <a:pt x="228" y="1850"/>
                  </a:lnTo>
                  <a:lnTo>
                    <a:pt x="280" y="1796"/>
                  </a:lnTo>
                  <a:lnTo>
                    <a:pt x="330" y="1741"/>
                  </a:lnTo>
                  <a:lnTo>
                    <a:pt x="378" y="1689"/>
                  </a:lnTo>
                  <a:lnTo>
                    <a:pt x="424" y="1637"/>
                  </a:lnTo>
                  <a:lnTo>
                    <a:pt x="447" y="1612"/>
                  </a:lnTo>
                  <a:lnTo>
                    <a:pt x="468" y="1587"/>
                  </a:lnTo>
                  <a:lnTo>
                    <a:pt x="489" y="1564"/>
                  </a:lnTo>
                  <a:lnTo>
                    <a:pt x="510" y="1539"/>
                  </a:lnTo>
                  <a:lnTo>
                    <a:pt x="532" y="1516"/>
                  </a:lnTo>
                  <a:lnTo>
                    <a:pt x="551" y="1493"/>
                  </a:lnTo>
                  <a:lnTo>
                    <a:pt x="572" y="1470"/>
                  </a:lnTo>
                  <a:lnTo>
                    <a:pt x="589" y="1447"/>
                  </a:lnTo>
                  <a:lnTo>
                    <a:pt x="608" y="1424"/>
                  </a:lnTo>
                  <a:lnTo>
                    <a:pt x="626" y="1401"/>
                  </a:lnTo>
                  <a:lnTo>
                    <a:pt x="643" y="1380"/>
                  </a:lnTo>
                  <a:lnTo>
                    <a:pt x="660" y="1359"/>
                  </a:lnTo>
                  <a:lnTo>
                    <a:pt x="677" y="1338"/>
                  </a:lnTo>
                  <a:lnTo>
                    <a:pt x="693" y="1317"/>
                  </a:lnTo>
                  <a:lnTo>
                    <a:pt x="708" y="1295"/>
                  </a:lnTo>
                  <a:lnTo>
                    <a:pt x="723" y="1276"/>
                  </a:lnTo>
                  <a:lnTo>
                    <a:pt x="737" y="1255"/>
                  </a:lnTo>
                  <a:lnTo>
                    <a:pt x="750" y="1236"/>
                  </a:lnTo>
                  <a:lnTo>
                    <a:pt x="777" y="1196"/>
                  </a:lnTo>
                  <a:lnTo>
                    <a:pt x="804" y="1151"/>
                  </a:lnTo>
                  <a:lnTo>
                    <a:pt x="833" y="1107"/>
                  </a:lnTo>
                  <a:lnTo>
                    <a:pt x="860" y="1063"/>
                  </a:lnTo>
                  <a:lnTo>
                    <a:pt x="889" y="1015"/>
                  </a:lnTo>
                  <a:lnTo>
                    <a:pt x="917" y="967"/>
                  </a:lnTo>
                  <a:lnTo>
                    <a:pt x="948" y="917"/>
                  </a:lnTo>
                  <a:lnTo>
                    <a:pt x="977" y="865"/>
                  </a:lnTo>
                  <a:lnTo>
                    <a:pt x="1008" y="812"/>
                  </a:lnTo>
                  <a:lnTo>
                    <a:pt x="1036" y="756"/>
                  </a:lnTo>
                  <a:lnTo>
                    <a:pt x="1067" y="700"/>
                  </a:lnTo>
                  <a:lnTo>
                    <a:pt x="1098" y="643"/>
                  </a:lnTo>
                  <a:lnTo>
                    <a:pt x="1130" y="583"/>
                  </a:lnTo>
                  <a:lnTo>
                    <a:pt x="1161" y="522"/>
                  </a:lnTo>
                  <a:lnTo>
                    <a:pt x="1192" y="458"/>
                  </a:lnTo>
                  <a:lnTo>
                    <a:pt x="1225" y="395"/>
                  </a:lnTo>
                  <a:lnTo>
                    <a:pt x="1240" y="359"/>
                  </a:lnTo>
                  <a:lnTo>
                    <a:pt x="1253" y="324"/>
                  </a:lnTo>
                  <a:lnTo>
                    <a:pt x="1267" y="288"/>
                  </a:lnTo>
                  <a:lnTo>
                    <a:pt x="1278" y="249"/>
                  </a:lnTo>
                  <a:lnTo>
                    <a:pt x="1290" y="211"/>
                  </a:lnTo>
                  <a:lnTo>
                    <a:pt x="1301" y="172"/>
                  </a:lnTo>
                  <a:lnTo>
                    <a:pt x="1309" y="134"/>
                  </a:lnTo>
                  <a:lnTo>
                    <a:pt x="1317" y="94"/>
                  </a:lnTo>
                  <a:lnTo>
                    <a:pt x="1320" y="82"/>
                  </a:lnTo>
                  <a:lnTo>
                    <a:pt x="1324" y="73"/>
                  </a:lnTo>
                  <a:lnTo>
                    <a:pt x="1326" y="63"/>
                  </a:lnTo>
                  <a:lnTo>
                    <a:pt x="1330" y="53"/>
                  </a:lnTo>
                  <a:lnTo>
                    <a:pt x="1334" y="44"/>
                  </a:lnTo>
                  <a:lnTo>
                    <a:pt x="1340" y="36"/>
                  </a:lnTo>
                  <a:lnTo>
                    <a:pt x="1344" y="30"/>
                  </a:lnTo>
                  <a:lnTo>
                    <a:pt x="1347" y="23"/>
                  </a:lnTo>
                  <a:lnTo>
                    <a:pt x="1353" y="19"/>
                  </a:lnTo>
                  <a:lnTo>
                    <a:pt x="1357" y="13"/>
                  </a:lnTo>
                  <a:lnTo>
                    <a:pt x="1363" y="9"/>
                  </a:lnTo>
                  <a:lnTo>
                    <a:pt x="1368" y="5"/>
                  </a:lnTo>
                  <a:lnTo>
                    <a:pt x="1374" y="4"/>
                  </a:lnTo>
                  <a:lnTo>
                    <a:pt x="1380" y="2"/>
                  </a:lnTo>
                  <a:lnTo>
                    <a:pt x="1386" y="0"/>
                  </a:lnTo>
                  <a:lnTo>
                    <a:pt x="139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5"/>
            <p:cNvSpPr>
              <a:spLocks/>
            </p:cNvSpPr>
            <p:nvPr/>
          </p:nvSpPr>
          <p:spPr bwMode="auto">
            <a:xfrm>
              <a:off x="3668712" y="3654425"/>
              <a:ext cx="573088" cy="657225"/>
            </a:xfrm>
            <a:custGeom>
              <a:avLst/>
              <a:gdLst>
                <a:gd name="T0" fmla="*/ 26988 w 722"/>
                <a:gd name="T1" fmla="*/ 0 h 827"/>
                <a:gd name="T2" fmla="*/ 44450 w 722"/>
                <a:gd name="T3" fmla="*/ 1589 h 827"/>
                <a:gd name="T4" fmla="*/ 64294 w 722"/>
                <a:gd name="T5" fmla="*/ 5563 h 827"/>
                <a:gd name="T6" fmla="*/ 89694 w 722"/>
                <a:gd name="T7" fmla="*/ 13510 h 827"/>
                <a:gd name="T8" fmla="*/ 162719 w 722"/>
                <a:gd name="T9" fmla="*/ 45298 h 827"/>
                <a:gd name="T10" fmla="*/ 222250 w 722"/>
                <a:gd name="T11" fmla="*/ 73113 h 827"/>
                <a:gd name="T12" fmla="*/ 280194 w 722"/>
                <a:gd name="T13" fmla="*/ 101723 h 827"/>
                <a:gd name="T14" fmla="*/ 338138 w 722"/>
                <a:gd name="T15" fmla="*/ 134306 h 827"/>
                <a:gd name="T16" fmla="*/ 373063 w 722"/>
                <a:gd name="T17" fmla="*/ 158147 h 827"/>
                <a:gd name="T18" fmla="*/ 405607 w 722"/>
                <a:gd name="T19" fmla="*/ 181194 h 827"/>
                <a:gd name="T20" fmla="*/ 434182 w 722"/>
                <a:gd name="T21" fmla="*/ 204240 h 827"/>
                <a:gd name="T22" fmla="*/ 461963 w 722"/>
                <a:gd name="T23" fmla="*/ 227287 h 827"/>
                <a:gd name="T24" fmla="*/ 484188 w 722"/>
                <a:gd name="T25" fmla="*/ 250334 h 827"/>
                <a:gd name="T26" fmla="*/ 505619 w 722"/>
                <a:gd name="T27" fmla="*/ 270996 h 827"/>
                <a:gd name="T28" fmla="*/ 522288 w 722"/>
                <a:gd name="T29" fmla="*/ 292453 h 827"/>
                <a:gd name="T30" fmla="*/ 536575 w 722"/>
                <a:gd name="T31" fmla="*/ 312321 h 827"/>
                <a:gd name="T32" fmla="*/ 551657 w 722"/>
                <a:gd name="T33" fmla="*/ 347288 h 827"/>
                <a:gd name="T34" fmla="*/ 561975 w 722"/>
                <a:gd name="T35" fmla="*/ 385434 h 827"/>
                <a:gd name="T36" fmla="*/ 569913 w 722"/>
                <a:gd name="T37" fmla="*/ 426759 h 827"/>
                <a:gd name="T38" fmla="*/ 573088 w 722"/>
                <a:gd name="T39" fmla="*/ 468084 h 827"/>
                <a:gd name="T40" fmla="*/ 571500 w 722"/>
                <a:gd name="T41" fmla="*/ 498283 h 827"/>
                <a:gd name="T42" fmla="*/ 565150 w 722"/>
                <a:gd name="T43" fmla="*/ 530866 h 827"/>
                <a:gd name="T44" fmla="*/ 557213 w 722"/>
                <a:gd name="T45" fmla="*/ 565833 h 827"/>
                <a:gd name="T46" fmla="*/ 545307 w 722"/>
                <a:gd name="T47" fmla="*/ 602390 h 827"/>
                <a:gd name="T48" fmla="*/ 531813 w 722"/>
                <a:gd name="T49" fmla="*/ 620668 h 827"/>
                <a:gd name="T50" fmla="*/ 522288 w 722"/>
                <a:gd name="T51" fmla="*/ 630205 h 827"/>
                <a:gd name="T52" fmla="*/ 511969 w 722"/>
                <a:gd name="T53" fmla="*/ 638947 h 827"/>
                <a:gd name="T54" fmla="*/ 502444 w 722"/>
                <a:gd name="T55" fmla="*/ 646894 h 827"/>
                <a:gd name="T56" fmla="*/ 490538 w 722"/>
                <a:gd name="T57" fmla="*/ 650867 h 827"/>
                <a:gd name="T58" fmla="*/ 480219 w 722"/>
                <a:gd name="T59" fmla="*/ 654046 h 827"/>
                <a:gd name="T60" fmla="*/ 467519 w 722"/>
                <a:gd name="T61" fmla="*/ 657225 h 827"/>
                <a:gd name="T62" fmla="*/ 457200 w 722"/>
                <a:gd name="T63" fmla="*/ 655636 h 827"/>
                <a:gd name="T64" fmla="*/ 443707 w 722"/>
                <a:gd name="T65" fmla="*/ 652457 h 827"/>
                <a:gd name="T66" fmla="*/ 427832 w 722"/>
                <a:gd name="T67" fmla="*/ 643715 h 827"/>
                <a:gd name="T68" fmla="*/ 411163 w 722"/>
                <a:gd name="T69" fmla="*/ 630205 h 827"/>
                <a:gd name="T70" fmla="*/ 394494 w 722"/>
                <a:gd name="T71" fmla="*/ 614311 h 827"/>
                <a:gd name="T72" fmla="*/ 377825 w 722"/>
                <a:gd name="T73" fmla="*/ 597622 h 827"/>
                <a:gd name="T74" fmla="*/ 359569 w 722"/>
                <a:gd name="T75" fmla="*/ 577754 h 827"/>
                <a:gd name="T76" fmla="*/ 341313 w 722"/>
                <a:gd name="T77" fmla="*/ 553913 h 827"/>
                <a:gd name="T78" fmla="*/ 319882 w 722"/>
                <a:gd name="T79" fmla="*/ 524508 h 827"/>
                <a:gd name="T80" fmla="*/ 298450 w 722"/>
                <a:gd name="T81" fmla="*/ 494309 h 827"/>
                <a:gd name="T82" fmla="*/ 277019 w 722"/>
                <a:gd name="T83" fmla="*/ 457753 h 827"/>
                <a:gd name="T84" fmla="*/ 254000 w 722"/>
                <a:gd name="T85" fmla="*/ 419607 h 827"/>
                <a:gd name="T86" fmla="*/ 227013 w 722"/>
                <a:gd name="T87" fmla="*/ 370335 h 827"/>
                <a:gd name="T88" fmla="*/ 196850 w 722"/>
                <a:gd name="T89" fmla="*/ 321857 h 827"/>
                <a:gd name="T90" fmla="*/ 167481 w 722"/>
                <a:gd name="T91" fmla="*/ 275764 h 827"/>
                <a:gd name="T92" fmla="*/ 141288 w 722"/>
                <a:gd name="T93" fmla="*/ 236029 h 827"/>
                <a:gd name="T94" fmla="*/ 117475 w 722"/>
                <a:gd name="T95" fmla="*/ 201062 h 827"/>
                <a:gd name="T96" fmla="*/ 94456 w 722"/>
                <a:gd name="T97" fmla="*/ 170863 h 827"/>
                <a:gd name="T98" fmla="*/ 74613 w 722"/>
                <a:gd name="T99" fmla="*/ 144637 h 827"/>
                <a:gd name="T100" fmla="*/ 57944 w 722"/>
                <a:gd name="T101" fmla="*/ 121591 h 827"/>
                <a:gd name="T102" fmla="*/ 38100 w 722"/>
                <a:gd name="T103" fmla="*/ 100133 h 827"/>
                <a:gd name="T104" fmla="*/ 19844 w 722"/>
                <a:gd name="T105" fmla="*/ 76292 h 827"/>
                <a:gd name="T106" fmla="*/ 8731 w 722"/>
                <a:gd name="T107" fmla="*/ 61193 h 827"/>
                <a:gd name="T108" fmla="*/ 4763 w 722"/>
                <a:gd name="T109" fmla="*/ 50067 h 827"/>
                <a:gd name="T110" fmla="*/ 1588 w 722"/>
                <a:gd name="T111" fmla="*/ 41325 h 827"/>
                <a:gd name="T112" fmla="*/ 0 w 722"/>
                <a:gd name="T113" fmla="*/ 33378 h 827"/>
                <a:gd name="T114" fmla="*/ 0 w 722"/>
                <a:gd name="T115" fmla="*/ 21457 h 827"/>
                <a:gd name="T116" fmla="*/ 3175 w 722"/>
                <a:gd name="T117" fmla="*/ 10331 h 827"/>
                <a:gd name="T118" fmla="*/ 8731 w 722"/>
                <a:gd name="T119" fmla="*/ 3179 h 827"/>
                <a:gd name="T120" fmla="*/ 16669 w 722"/>
                <a:gd name="T121" fmla="*/ 0 h 827"/>
                <a:gd name="T122" fmla="*/ 23019 w 722"/>
                <a:gd name="T123" fmla="*/ 0 h 8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2" h="827">
                  <a:moveTo>
                    <a:pt x="29" y="0"/>
                  </a:moveTo>
                  <a:lnTo>
                    <a:pt x="34" y="0"/>
                  </a:lnTo>
                  <a:lnTo>
                    <a:pt x="44" y="0"/>
                  </a:lnTo>
                  <a:lnTo>
                    <a:pt x="56" y="2"/>
                  </a:lnTo>
                  <a:lnTo>
                    <a:pt x="67" y="4"/>
                  </a:lnTo>
                  <a:lnTo>
                    <a:pt x="81" y="7"/>
                  </a:lnTo>
                  <a:lnTo>
                    <a:pt x="96" y="11"/>
                  </a:lnTo>
                  <a:lnTo>
                    <a:pt x="113" y="17"/>
                  </a:lnTo>
                  <a:lnTo>
                    <a:pt x="132" y="25"/>
                  </a:lnTo>
                  <a:lnTo>
                    <a:pt x="205" y="57"/>
                  </a:lnTo>
                  <a:lnTo>
                    <a:pt x="242" y="75"/>
                  </a:lnTo>
                  <a:lnTo>
                    <a:pt x="280" y="92"/>
                  </a:lnTo>
                  <a:lnTo>
                    <a:pt x="317" y="109"/>
                  </a:lnTo>
                  <a:lnTo>
                    <a:pt x="353" y="128"/>
                  </a:lnTo>
                  <a:lnTo>
                    <a:pt x="390" y="148"/>
                  </a:lnTo>
                  <a:lnTo>
                    <a:pt x="426" y="169"/>
                  </a:lnTo>
                  <a:lnTo>
                    <a:pt x="449" y="184"/>
                  </a:lnTo>
                  <a:lnTo>
                    <a:pt x="470" y="199"/>
                  </a:lnTo>
                  <a:lnTo>
                    <a:pt x="491" y="213"/>
                  </a:lnTo>
                  <a:lnTo>
                    <a:pt x="511" y="228"/>
                  </a:lnTo>
                  <a:lnTo>
                    <a:pt x="530" y="244"/>
                  </a:lnTo>
                  <a:lnTo>
                    <a:pt x="547" y="257"/>
                  </a:lnTo>
                  <a:lnTo>
                    <a:pt x="564" y="272"/>
                  </a:lnTo>
                  <a:lnTo>
                    <a:pt x="582" y="286"/>
                  </a:lnTo>
                  <a:lnTo>
                    <a:pt x="597" y="299"/>
                  </a:lnTo>
                  <a:lnTo>
                    <a:pt x="610" y="315"/>
                  </a:lnTo>
                  <a:lnTo>
                    <a:pt x="624" y="328"/>
                  </a:lnTo>
                  <a:lnTo>
                    <a:pt x="637" y="341"/>
                  </a:lnTo>
                  <a:lnTo>
                    <a:pt x="647" y="355"/>
                  </a:lnTo>
                  <a:lnTo>
                    <a:pt x="658" y="368"/>
                  </a:lnTo>
                  <a:lnTo>
                    <a:pt x="668" y="380"/>
                  </a:lnTo>
                  <a:lnTo>
                    <a:pt x="676" y="393"/>
                  </a:lnTo>
                  <a:lnTo>
                    <a:pt x="685" y="416"/>
                  </a:lnTo>
                  <a:lnTo>
                    <a:pt x="695" y="437"/>
                  </a:lnTo>
                  <a:lnTo>
                    <a:pt x="702" y="462"/>
                  </a:lnTo>
                  <a:lnTo>
                    <a:pt x="708" y="485"/>
                  </a:lnTo>
                  <a:lnTo>
                    <a:pt x="714" y="510"/>
                  </a:lnTo>
                  <a:lnTo>
                    <a:pt x="718" y="537"/>
                  </a:lnTo>
                  <a:lnTo>
                    <a:pt x="720" y="562"/>
                  </a:lnTo>
                  <a:lnTo>
                    <a:pt x="722" y="589"/>
                  </a:lnTo>
                  <a:lnTo>
                    <a:pt x="720" y="608"/>
                  </a:lnTo>
                  <a:lnTo>
                    <a:pt x="720" y="627"/>
                  </a:lnTo>
                  <a:lnTo>
                    <a:pt x="716" y="647"/>
                  </a:lnTo>
                  <a:lnTo>
                    <a:pt x="712" y="668"/>
                  </a:lnTo>
                  <a:lnTo>
                    <a:pt x="708" y="689"/>
                  </a:lnTo>
                  <a:lnTo>
                    <a:pt x="702" y="712"/>
                  </a:lnTo>
                  <a:lnTo>
                    <a:pt x="695" y="735"/>
                  </a:lnTo>
                  <a:lnTo>
                    <a:pt x="687" y="758"/>
                  </a:lnTo>
                  <a:lnTo>
                    <a:pt x="676" y="773"/>
                  </a:lnTo>
                  <a:lnTo>
                    <a:pt x="670" y="781"/>
                  </a:lnTo>
                  <a:lnTo>
                    <a:pt x="664" y="787"/>
                  </a:lnTo>
                  <a:lnTo>
                    <a:pt x="658" y="793"/>
                  </a:lnTo>
                  <a:lnTo>
                    <a:pt x="653" y="798"/>
                  </a:lnTo>
                  <a:lnTo>
                    <a:pt x="645" y="804"/>
                  </a:lnTo>
                  <a:lnTo>
                    <a:pt x="639" y="808"/>
                  </a:lnTo>
                  <a:lnTo>
                    <a:pt x="633" y="814"/>
                  </a:lnTo>
                  <a:lnTo>
                    <a:pt x="626" y="816"/>
                  </a:lnTo>
                  <a:lnTo>
                    <a:pt x="618" y="819"/>
                  </a:lnTo>
                  <a:lnTo>
                    <a:pt x="612" y="821"/>
                  </a:lnTo>
                  <a:lnTo>
                    <a:pt x="605" y="823"/>
                  </a:lnTo>
                  <a:lnTo>
                    <a:pt x="597" y="825"/>
                  </a:lnTo>
                  <a:lnTo>
                    <a:pt x="589" y="827"/>
                  </a:lnTo>
                  <a:lnTo>
                    <a:pt x="583" y="827"/>
                  </a:lnTo>
                  <a:lnTo>
                    <a:pt x="576" y="825"/>
                  </a:lnTo>
                  <a:lnTo>
                    <a:pt x="568" y="823"/>
                  </a:lnTo>
                  <a:lnTo>
                    <a:pt x="559" y="821"/>
                  </a:lnTo>
                  <a:lnTo>
                    <a:pt x="549" y="816"/>
                  </a:lnTo>
                  <a:lnTo>
                    <a:pt x="539" y="810"/>
                  </a:lnTo>
                  <a:lnTo>
                    <a:pt x="530" y="802"/>
                  </a:lnTo>
                  <a:lnTo>
                    <a:pt x="518" y="793"/>
                  </a:lnTo>
                  <a:lnTo>
                    <a:pt x="509" y="783"/>
                  </a:lnTo>
                  <a:lnTo>
                    <a:pt x="497" y="773"/>
                  </a:lnTo>
                  <a:lnTo>
                    <a:pt x="487" y="764"/>
                  </a:lnTo>
                  <a:lnTo>
                    <a:pt x="476" y="752"/>
                  </a:lnTo>
                  <a:lnTo>
                    <a:pt x="464" y="741"/>
                  </a:lnTo>
                  <a:lnTo>
                    <a:pt x="453" y="727"/>
                  </a:lnTo>
                  <a:lnTo>
                    <a:pt x="441" y="712"/>
                  </a:lnTo>
                  <a:lnTo>
                    <a:pt x="430" y="697"/>
                  </a:lnTo>
                  <a:lnTo>
                    <a:pt x="416" y="679"/>
                  </a:lnTo>
                  <a:lnTo>
                    <a:pt x="403" y="660"/>
                  </a:lnTo>
                  <a:lnTo>
                    <a:pt x="391" y="641"/>
                  </a:lnTo>
                  <a:lnTo>
                    <a:pt x="376" y="622"/>
                  </a:lnTo>
                  <a:lnTo>
                    <a:pt x="363" y="599"/>
                  </a:lnTo>
                  <a:lnTo>
                    <a:pt x="349" y="576"/>
                  </a:lnTo>
                  <a:lnTo>
                    <a:pt x="334" y="553"/>
                  </a:lnTo>
                  <a:lnTo>
                    <a:pt x="320" y="528"/>
                  </a:lnTo>
                  <a:lnTo>
                    <a:pt x="305" y="501"/>
                  </a:lnTo>
                  <a:lnTo>
                    <a:pt x="286" y="466"/>
                  </a:lnTo>
                  <a:lnTo>
                    <a:pt x="267" y="436"/>
                  </a:lnTo>
                  <a:lnTo>
                    <a:pt x="248" y="405"/>
                  </a:lnTo>
                  <a:lnTo>
                    <a:pt x="228" y="376"/>
                  </a:lnTo>
                  <a:lnTo>
                    <a:pt x="211" y="347"/>
                  </a:lnTo>
                  <a:lnTo>
                    <a:pt x="194" y="322"/>
                  </a:lnTo>
                  <a:lnTo>
                    <a:pt x="178" y="297"/>
                  </a:lnTo>
                  <a:lnTo>
                    <a:pt x="163" y="274"/>
                  </a:lnTo>
                  <a:lnTo>
                    <a:pt x="148" y="253"/>
                  </a:lnTo>
                  <a:lnTo>
                    <a:pt x="132" y="232"/>
                  </a:lnTo>
                  <a:lnTo>
                    <a:pt x="119" y="215"/>
                  </a:lnTo>
                  <a:lnTo>
                    <a:pt x="107" y="197"/>
                  </a:lnTo>
                  <a:lnTo>
                    <a:pt x="94" y="182"/>
                  </a:lnTo>
                  <a:lnTo>
                    <a:pt x="82" y="167"/>
                  </a:lnTo>
                  <a:lnTo>
                    <a:pt x="73" y="153"/>
                  </a:lnTo>
                  <a:lnTo>
                    <a:pt x="63" y="144"/>
                  </a:lnTo>
                  <a:lnTo>
                    <a:pt x="48" y="126"/>
                  </a:lnTo>
                  <a:lnTo>
                    <a:pt x="36" y="111"/>
                  </a:lnTo>
                  <a:lnTo>
                    <a:pt x="25" y="96"/>
                  </a:lnTo>
                  <a:lnTo>
                    <a:pt x="15" y="82"/>
                  </a:lnTo>
                  <a:lnTo>
                    <a:pt x="11" y="77"/>
                  </a:lnTo>
                  <a:lnTo>
                    <a:pt x="8" y="69"/>
                  </a:lnTo>
                  <a:lnTo>
                    <a:pt x="6" y="63"/>
                  </a:lnTo>
                  <a:lnTo>
                    <a:pt x="4" y="57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4" y="13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0" y="0"/>
            <a:ext cx="3048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：重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偅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堹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11266" name="Picture 2" descr="C:\Users\Meishing\Dropbox\meizhouhuayu\pics\種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7543800" y="2133600"/>
            <a:ext cx="990600" cy="1204480"/>
          </a:xfrm>
          <a:prstGeom prst="rect">
            <a:avLst/>
          </a:prstGeom>
          <a:noFill/>
        </p:spPr>
      </p:pic>
      <p:pic>
        <p:nvPicPr>
          <p:cNvPr id="11267" name="Picture 3" descr="C:\Users\Meishing\Dropbox\meizhouhuayu\pics\重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257800" y="3505200"/>
            <a:ext cx="3324225" cy="971550"/>
          </a:xfrm>
          <a:prstGeom prst="rect">
            <a:avLst/>
          </a:prstGeom>
          <a:noFill/>
        </p:spPr>
      </p:pic>
      <p:pic>
        <p:nvPicPr>
          <p:cNvPr id="11268" name="Picture 4" descr="C:\Users\Meishing\Dropbox\meizhouhuayu\pics\禾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038600" y="4876800"/>
            <a:ext cx="4629150" cy="1009650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609600" y="4495800"/>
            <a:ext cx="15240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白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种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人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00" y="3810000"/>
            <a:ext cx="15240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种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田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9600" y="5181600"/>
            <a:ext cx="15240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黃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种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人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38" name="Picture 2" descr="C:\Users\Meishing\Desktop\meizhou pics\33-1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 l="31667" r="50000"/>
          <a:stretch>
            <a:fillRect/>
          </a:stretch>
        </p:blipFill>
        <p:spPr bwMode="auto">
          <a:xfrm>
            <a:off x="457200" y="1600200"/>
            <a:ext cx="1676400" cy="1066800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3124200" y="838200"/>
            <a:ext cx="26670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000" dirty="0" smtClean="0">
                <a:solidFill>
                  <a:srgbClr val="002060"/>
                </a:solidFill>
                <a:latin typeface="Adobe Kaiti Std R" pitchFamily="18" charset="-128"/>
                <a:ea typeface="Adobe Kaiti Std R" pitchFamily="18" charset="-128"/>
              </a:rPr>
              <a:t>中</a:t>
            </a:r>
            <a:endParaRPr lang="en-US" sz="17000" dirty="0">
              <a:solidFill>
                <a:srgbClr val="00206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383866"/>
      </p:ext>
    </p:extLst>
  </p:cSld>
  <p:clrMapOvr>
    <a:masterClrMapping/>
  </p:clrMapOvr>
  <p:transition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9" grpId="0"/>
      <p:bldP spid="3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305800" cy="1066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solidFill>
                  <a:schemeClr val="tx1"/>
                </a:solidFill>
                <a:latin typeface="Adobe Kaiti Std R" pitchFamily="18" charset="-128"/>
                <a:ea typeface="Adobe Kaiti Std R" pitchFamily="18" charset="-128"/>
              </a:rPr>
              <a:t>破音字练习</a:t>
            </a:r>
            <a:endParaRPr lang="en-US" sz="6000" dirty="0">
              <a:solidFill>
                <a:schemeClr val="tx1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911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1828800"/>
            <a:ext cx="2133600" cy="369332"/>
          </a:xfrm>
          <a:prstGeom prst="rect">
            <a:avLst/>
          </a:prstGeom>
          <a:solidFill>
            <a:srgbClr val="19EF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形容词及名词</a:t>
            </a:r>
            <a:endParaRPr lang="en-US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1905000"/>
            <a:ext cx="2743200" cy="369332"/>
          </a:xfrm>
          <a:prstGeom prst="rect">
            <a:avLst/>
          </a:prstGeom>
          <a:solidFill>
            <a:srgbClr val="19EF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动词，种的动作</a:t>
            </a:r>
            <a:endParaRPr lang="en-US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3434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种族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7912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种马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9718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种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牛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34290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种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子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52578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种类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2895600"/>
            <a:ext cx="1828800" cy="707886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种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田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0400" y="2971800"/>
            <a:ext cx="1828800" cy="707886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种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下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8200" y="4267200"/>
            <a:ext cx="1828800" cy="707886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种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玉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米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1800" y="4419600"/>
            <a:ext cx="1828800" cy="707886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种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米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9200" y="5410200"/>
            <a:ext cx="1828800" cy="707886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种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花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86600" y="5562600"/>
            <a:ext cx="1828800" cy="707886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种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豆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05600" y="0"/>
            <a:ext cx="24384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老师可挑词语来做活动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04277" y="1143000"/>
            <a:ext cx="1524523" cy="1447800"/>
            <a:chOff x="304277" y="1143000"/>
            <a:chExt cx="1524523" cy="1447800"/>
          </a:xfrm>
        </p:grpSpPr>
        <p:sp>
          <p:nvSpPr>
            <p:cNvPr id="2" name="Rectangle 1"/>
            <p:cNvSpPr/>
            <p:nvPr/>
          </p:nvSpPr>
          <p:spPr>
            <a:xfrm>
              <a:off x="381000" y="1143000"/>
              <a:ext cx="1447800" cy="144655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solidFill>
                    <a:prstClr val="black"/>
                  </a:solidFill>
                </a:rPr>
                <a:t>zhǒng</a:t>
              </a:r>
              <a:br>
                <a:rPr lang="en-US" sz="2800" dirty="0">
                  <a:solidFill>
                    <a:prstClr val="black"/>
                  </a:solidFill>
                </a:rPr>
              </a:br>
              <a:r>
                <a:rPr lang="zh-TW" altLang="en-US" sz="6000" dirty="0">
                  <a:solidFill>
                    <a:prstClr val="black"/>
                  </a:solidFill>
                  <a:latin typeface="華康楷書體注音" pitchFamily="18" charset="-120"/>
                  <a:ea typeface="華康楷書體注音" pitchFamily="18" charset="-120"/>
                </a:rPr>
                <a:t>種</a:t>
              </a:r>
              <a:endParaRPr lang="en-US" sz="6000" dirty="0">
                <a:solidFill>
                  <a:prstClr val="black"/>
                </a:solidFill>
                <a:latin typeface="華康楷書體注音" pitchFamily="18" charset="-120"/>
                <a:ea typeface="華康楷書體注音" pitchFamily="18" charset="-120"/>
              </a:endParaRPr>
            </a:p>
          </p:txBody>
        </p:sp>
        <p:pic>
          <p:nvPicPr>
            <p:cNvPr id="24577" name="Picture 1" descr="C:\Users\Meishing\Dropbox\meizhouhuayu\pics\33.42.png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304277" y="1143000"/>
              <a:ext cx="1479619" cy="1447800"/>
            </a:xfrm>
            <a:prstGeom prst="rect">
              <a:avLst/>
            </a:prstGeom>
            <a:noFill/>
          </p:spPr>
        </p:pic>
        <p:sp>
          <p:nvSpPr>
            <p:cNvPr id="22" name="Rectangle 21"/>
            <p:cNvSpPr/>
            <p:nvPr/>
          </p:nvSpPr>
          <p:spPr>
            <a:xfrm>
              <a:off x="1219200" y="1676400"/>
              <a:ext cx="457200" cy="7620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572000" y="1219200"/>
            <a:ext cx="1447800" cy="1447800"/>
            <a:chOff x="4572000" y="1219200"/>
            <a:chExt cx="1447800" cy="1447800"/>
          </a:xfrm>
        </p:grpSpPr>
        <p:sp>
          <p:nvSpPr>
            <p:cNvPr id="3" name="Rectangle 2"/>
            <p:cNvSpPr/>
            <p:nvPr/>
          </p:nvSpPr>
          <p:spPr>
            <a:xfrm>
              <a:off x="4572000" y="1219200"/>
              <a:ext cx="1447800" cy="144655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solidFill>
                    <a:prstClr val="black"/>
                  </a:solidFill>
                </a:rPr>
                <a:t>zhòng </a:t>
              </a:r>
              <a:br>
                <a:rPr lang="en-US" sz="2800" dirty="0">
                  <a:solidFill>
                    <a:prstClr val="black"/>
                  </a:solidFill>
                </a:rPr>
              </a:br>
              <a:r>
                <a:rPr lang="zh-TW" altLang="en-US" sz="6000" dirty="0">
                  <a:solidFill>
                    <a:prstClr val="black"/>
                  </a:solidFill>
                  <a:latin typeface="華康楷書體破音一" pitchFamily="18" charset="-120"/>
                  <a:ea typeface="華康楷書體破音一" pitchFamily="18" charset="-120"/>
                </a:rPr>
                <a:t>種</a:t>
              </a:r>
              <a:endParaRPr lang="en-US" sz="6000" dirty="0">
                <a:solidFill>
                  <a:prstClr val="black"/>
                </a:solidFill>
                <a:latin typeface="華康楷書體破音一" pitchFamily="18" charset="-120"/>
                <a:ea typeface="華康楷書體破音一" pitchFamily="18" charset="-120"/>
              </a:endParaRPr>
            </a:p>
          </p:txBody>
        </p:sp>
        <p:pic>
          <p:nvPicPr>
            <p:cNvPr id="24578" name="Picture 2" descr="C:\Users\Meishing\Dropbox\meizhouhuayu\pics\33.43.png"/>
            <p:cNvPicPr>
              <a:picLocks noChangeAspect="1" noChangeArrowheads="1"/>
            </p:cNvPicPr>
            <p:nvPr/>
          </p:nvPicPr>
          <p:blipFill>
            <a:blip r:embed="rId5" cstate="print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4572000" y="1219200"/>
              <a:ext cx="1447800" cy="1447800"/>
            </a:xfrm>
            <a:prstGeom prst="rect">
              <a:avLst/>
            </a:prstGeom>
            <a:noFill/>
          </p:spPr>
        </p:pic>
        <p:sp>
          <p:nvSpPr>
            <p:cNvPr id="23" name="Rectangle 22"/>
            <p:cNvSpPr/>
            <p:nvPr/>
          </p:nvSpPr>
          <p:spPr>
            <a:xfrm>
              <a:off x="5486400" y="1828800"/>
              <a:ext cx="457200" cy="7620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682065941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1828800"/>
            <a:ext cx="2133600" cy="369332"/>
          </a:xfrm>
          <a:prstGeom prst="rect">
            <a:avLst/>
          </a:prstGeom>
          <a:solidFill>
            <a:srgbClr val="19EF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飘</a:t>
            </a:r>
            <a:r>
              <a:rPr lang="zh-TW" altLang="en-US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渺</a:t>
            </a:r>
            <a:r>
              <a:rPr lang="zh-TW" altLang="en-US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的，自然的</a:t>
            </a:r>
            <a:endParaRPr lang="en-US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1905000"/>
            <a:ext cx="2743200" cy="369332"/>
          </a:xfrm>
          <a:prstGeom prst="rect">
            <a:avLst/>
          </a:prstGeom>
          <a:solidFill>
            <a:srgbClr val="19EF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刻意的，</a:t>
            </a:r>
            <a:r>
              <a:rPr lang="zh-TW" altLang="en-US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强</a:t>
            </a:r>
            <a:r>
              <a:rPr lang="zh-CN" altLang="en-US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调</a:t>
            </a:r>
            <a:r>
              <a:rPr lang="zh-TW" altLang="en-US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的，</a:t>
            </a:r>
            <a:r>
              <a:rPr lang="zh-CN" altLang="en-US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闲</a:t>
            </a:r>
            <a:r>
              <a:rPr lang="zh-TW" altLang="en-US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置</a:t>
            </a:r>
            <a:r>
              <a:rPr lang="zh-TW" altLang="en-US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的</a:t>
            </a:r>
            <a:endParaRPr lang="en-US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3434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天空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6388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太空人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27432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空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间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48768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空房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59436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空屋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38862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空空的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32766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空中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6600" y="3810000"/>
            <a:ext cx="1828800" cy="707886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空地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5638800"/>
            <a:ext cx="1828800" cy="707886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空位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0400" y="5715000"/>
            <a:ext cx="1828800" cy="707886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空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闲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200" y="4800600"/>
            <a:ext cx="1828800" cy="707886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空白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86600" y="2438400"/>
            <a:ext cx="1828800" cy="707886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空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档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29200" y="3124200"/>
            <a:ext cx="1828800" cy="707886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空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下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来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05600" y="0"/>
            <a:ext cx="24384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老师可挑词语来做活动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81000" y="1143000"/>
            <a:ext cx="1447800" cy="1447800"/>
            <a:chOff x="381000" y="1143000"/>
            <a:chExt cx="1447800" cy="1447800"/>
          </a:xfrm>
        </p:grpSpPr>
        <p:sp>
          <p:nvSpPr>
            <p:cNvPr id="2" name="Rectangle 1"/>
            <p:cNvSpPr/>
            <p:nvPr/>
          </p:nvSpPr>
          <p:spPr>
            <a:xfrm>
              <a:off x="381000" y="1143000"/>
              <a:ext cx="1447800" cy="144655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solidFill>
                    <a:prstClr val="black"/>
                  </a:solidFill>
                </a:rPr>
                <a:t>kōng </a:t>
              </a:r>
              <a:br>
                <a:rPr lang="en-US" sz="2800" dirty="0">
                  <a:solidFill>
                    <a:prstClr val="black"/>
                  </a:solidFill>
                </a:rPr>
              </a:br>
              <a:r>
                <a:rPr lang="zh-TW" altLang="en-US" sz="6000" dirty="0">
                  <a:solidFill>
                    <a:prstClr val="black"/>
                  </a:solidFill>
                  <a:latin typeface="華康楷書體注音" pitchFamily="18" charset="-120"/>
                  <a:ea typeface="華康楷書體注音" pitchFamily="18" charset="-120"/>
                </a:rPr>
                <a:t>空</a:t>
              </a:r>
              <a:endParaRPr lang="en-US" sz="6000" dirty="0">
                <a:solidFill>
                  <a:prstClr val="black"/>
                </a:solidFill>
                <a:latin typeface="華康楷書體注音" pitchFamily="18" charset="-120"/>
                <a:ea typeface="華康楷書體注音" pitchFamily="18" charset="-120"/>
              </a:endParaRPr>
            </a:p>
          </p:txBody>
        </p:sp>
        <p:pic>
          <p:nvPicPr>
            <p:cNvPr id="21505" name="Picture 1" descr="C:\Users\Meishing\Dropbox\meizhouhuayu\pics\33.40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381000" y="1143000"/>
              <a:ext cx="1447800" cy="1447800"/>
            </a:xfrm>
            <a:prstGeom prst="rect">
              <a:avLst/>
            </a:prstGeom>
            <a:noFill/>
          </p:spPr>
        </p:pic>
        <p:sp>
          <p:nvSpPr>
            <p:cNvPr id="23" name="Rectangle 22"/>
            <p:cNvSpPr/>
            <p:nvPr/>
          </p:nvSpPr>
          <p:spPr>
            <a:xfrm>
              <a:off x="1219200" y="1676400"/>
              <a:ext cx="457200" cy="7620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72000" y="1219200"/>
            <a:ext cx="1463710" cy="1447800"/>
            <a:chOff x="4572000" y="1219200"/>
            <a:chExt cx="1463710" cy="1447800"/>
          </a:xfrm>
        </p:grpSpPr>
        <p:sp>
          <p:nvSpPr>
            <p:cNvPr id="3" name="Rectangle 2"/>
            <p:cNvSpPr/>
            <p:nvPr/>
          </p:nvSpPr>
          <p:spPr>
            <a:xfrm>
              <a:off x="4572000" y="1219200"/>
              <a:ext cx="1447800" cy="144655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solidFill>
                    <a:prstClr val="black"/>
                  </a:solidFill>
                </a:rPr>
                <a:t>kòng</a:t>
              </a:r>
              <a:br>
                <a:rPr lang="en-US" sz="2800" dirty="0">
                  <a:solidFill>
                    <a:prstClr val="black"/>
                  </a:solidFill>
                </a:rPr>
              </a:br>
              <a:r>
                <a:rPr lang="zh-TW" altLang="en-US" sz="6000" dirty="0">
                  <a:solidFill>
                    <a:prstClr val="black"/>
                  </a:solidFill>
                  <a:latin typeface="華康楷書體破音一" pitchFamily="18" charset="-120"/>
                  <a:ea typeface="華康楷書體破音一" pitchFamily="18" charset="-120"/>
                </a:rPr>
                <a:t>空</a:t>
              </a:r>
              <a:endParaRPr lang="en-US" sz="6000" dirty="0">
                <a:solidFill>
                  <a:prstClr val="black"/>
                </a:solidFill>
                <a:latin typeface="華康楷書體破音一" pitchFamily="18" charset="-120"/>
                <a:ea typeface="華康楷書體破音一" pitchFamily="18" charset="-120"/>
              </a:endParaRPr>
            </a:p>
          </p:txBody>
        </p:sp>
        <p:pic>
          <p:nvPicPr>
            <p:cNvPr id="21506" name="Picture 2" descr="C:\Users\Meishing\Dropbox\meizhouhuayu\pics\33.41.png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4572000" y="1219200"/>
              <a:ext cx="1463710" cy="1447800"/>
            </a:xfrm>
            <a:prstGeom prst="rect">
              <a:avLst/>
            </a:prstGeom>
            <a:noFill/>
          </p:spPr>
        </p:pic>
        <p:sp>
          <p:nvSpPr>
            <p:cNvPr id="24" name="Rectangle 23"/>
            <p:cNvSpPr/>
            <p:nvPr/>
          </p:nvSpPr>
          <p:spPr>
            <a:xfrm>
              <a:off x="5486400" y="1828800"/>
              <a:ext cx="457200" cy="7620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03473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1828800"/>
            <a:ext cx="2133600" cy="369332"/>
          </a:xfrm>
          <a:prstGeom prst="rect">
            <a:avLst/>
          </a:prstGeom>
          <a:solidFill>
            <a:srgbClr val="19EF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动词</a:t>
            </a:r>
            <a:endParaRPr lang="en-US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1905000"/>
            <a:ext cx="2743200" cy="369332"/>
          </a:xfrm>
          <a:prstGeom prst="rect">
            <a:avLst/>
          </a:prstGeom>
          <a:solidFill>
            <a:srgbClr val="19EF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副</a:t>
            </a:r>
            <a:r>
              <a:rPr lang="zh-CN" altLang="en-US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词</a:t>
            </a:r>
            <a:endParaRPr lang="en-US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3434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还给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你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7912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还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手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9718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还书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34290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还钱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52578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还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口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2895600"/>
            <a:ext cx="1828800" cy="707886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还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有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0400" y="3581400"/>
            <a:ext cx="1828800" cy="707886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还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是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4572000"/>
            <a:ext cx="1828800" cy="707886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还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可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以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34200" y="5715000"/>
            <a:ext cx="1828800" cy="707886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还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好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0" y="0"/>
            <a:ext cx="24384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老师可挑词语来做活动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81000" y="1143000"/>
            <a:ext cx="1447800" cy="1447800"/>
            <a:chOff x="381000" y="1143000"/>
            <a:chExt cx="1447800" cy="1447800"/>
          </a:xfrm>
        </p:grpSpPr>
        <p:sp>
          <p:nvSpPr>
            <p:cNvPr id="2" name="Rectangle 1"/>
            <p:cNvSpPr/>
            <p:nvPr/>
          </p:nvSpPr>
          <p:spPr>
            <a:xfrm>
              <a:off x="381000" y="1143000"/>
              <a:ext cx="1447800" cy="144655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solidFill>
                    <a:prstClr val="black"/>
                  </a:solidFill>
                </a:rPr>
                <a:t>huán</a:t>
              </a:r>
              <a:br>
                <a:rPr lang="en-US" sz="2800" dirty="0">
                  <a:solidFill>
                    <a:prstClr val="black"/>
                  </a:solidFill>
                </a:rPr>
              </a:br>
              <a:r>
                <a:rPr lang="zh-TW" altLang="en-US" sz="6000" dirty="0">
                  <a:solidFill>
                    <a:prstClr val="black"/>
                  </a:solidFill>
                  <a:latin typeface="華康楷書體破音一" pitchFamily="18" charset="-120"/>
                  <a:ea typeface="華康楷書體破音一" pitchFamily="18" charset="-120"/>
                </a:rPr>
                <a:t>還</a:t>
              </a:r>
              <a:endParaRPr lang="en-US" sz="6000" dirty="0">
                <a:solidFill>
                  <a:prstClr val="black"/>
                </a:solidFill>
                <a:latin typeface="華康楷書體破音一" pitchFamily="18" charset="-120"/>
                <a:ea typeface="華康楷書體破音一" pitchFamily="18" charset="-120"/>
              </a:endParaRPr>
            </a:p>
          </p:txBody>
        </p:sp>
        <p:pic>
          <p:nvPicPr>
            <p:cNvPr id="17409" name="Picture 1" descr="C:\Users\Meishing\Dropbox\meizhouhuayu\pics\33.36.png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381000" y="1143000"/>
              <a:ext cx="1447800" cy="1447800"/>
            </a:xfrm>
            <a:prstGeom prst="rect">
              <a:avLst/>
            </a:prstGeom>
            <a:noFill/>
          </p:spPr>
        </p:pic>
        <p:sp>
          <p:nvSpPr>
            <p:cNvPr id="19" name="Rectangle 18"/>
            <p:cNvSpPr/>
            <p:nvPr/>
          </p:nvSpPr>
          <p:spPr>
            <a:xfrm>
              <a:off x="1295400" y="1676400"/>
              <a:ext cx="457200" cy="7620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72000" y="1219200"/>
            <a:ext cx="1447800" cy="1447800"/>
            <a:chOff x="4572000" y="1219200"/>
            <a:chExt cx="1447800" cy="1447800"/>
          </a:xfrm>
        </p:grpSpPr>
        <p:sp>
          <p:nvSpPr>
            <p:cNvPr id="3" name="Rectangle 2"/>
            <p:cNvSpPr/>
            <p:nvPr/>
          </p:nvSpPr>
          <p:spPr>
            <a:xfrm>
              <a:off x="4572000" y="1219200"/>
              <a:ext cx="1447800" cy="144655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solidFill>
                    <a:prstClr val="black"/>
                  </a:solidFill>
                </a:rPr>
                <a:t>hái </a:t>
              </a:r>
              <a:br>
                <a:rPr lang="en-US" sz="2800" dirty="0">
                  <a:solidFill>
                    <a:prstClr val="black"/>
                  </a:solidFill>
                </a:rPr>
              </a:br>
              <a:r>
                <a:rPr lang="zh-TW" altLang="en-US" sz="6000" dirty="0">
                  <a:solidFill>
                    <a:prstClr val="black"/>
                  </a:solidFill>
                  <a:latin typeface="華康楷書體注音" pitchFamily="18" charset="-120"/>
                  <a:ea typeface="華康楷書體注音" pitchFamily="18" charset="-120"/>
                </a:rPr>
                <a:t>還</a:t>
              </a:r>
              <a:endParaRPr lang="en-US" sz="6000" dirty="0">
                <a:solidFill>
                  <a:prstClr val="black"/>
                </a:solidFill>
                <a:latin typeface="華康楷書體注音" pitchFamily="18" charset="-120"/>
                <a:ea typeface="華康楷書體注音" pitchFamily="18" charset="-120"/>
              </a:endParaRPr>
            </a:p>
          </p:txBody>
        </p:sp>
        <p:pic>
          <p:nvPicPr>
            <p:cNvPr id="17410" name="Picture 2" descr="C:\Users\Meishing\Dropbox\meizhouhuayu\pics\33.37.png"/>
            <p:cNvPicPr>
              <a:picLocks noChangeAspect="1" noChangeArrowheads="1"/>
            </p:cNvPicPr>
            <p:nvPr/>
          </p:nvPicPr>
          <p:blipFill>
            <a:blip r:embed="rId5" cstate="print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4572000" y="1219200"/>
              <a:ext cx="1447800" cy="1447800"/>
            </a:xfrm>
            <a:prstGeom prst="rect">
              <a:avLst/>
            </a:prstGeom>
            <a:noFill/>
          </p:spPr>
        </p:pic>
        <p:sp>
          <p:nvSpPr>
            <p:cNvPr id="20" name="Rectangle 19"/>
            <p:cNvSpPr/>
            <p:nvPr/>
          </p:nvSpPr>
          <p:spPr>
            <a:xfrm>
              <a:off x="5486400" y="1905000"/>
              <a:ext cx="457200" cy="7620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915163541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4"/>
          <p:cNvSpPr>
            <a:spLocks/>
          </p:cNvSpPr>
          <p:nvPr/>
        </p:nvSpPr>
        <p:spPr bwMode="auto">
          <a:xfrm>
            <a:off x="2590799" y="838200"/>
            <a:ext cx="1371601" cy="304800"/>
          </a:xfrm>
          <a:custGeom>
            <a:avLst/>
            <a:gdLst>
              <a:gd name="T0" fmla="*/ 1962943 w 2862"/>
              <a:gd name="T1" fmla="*/ 1587 h 770"/>
              <a:gd name="T2" fmla="*/ 2019300 w 2862"/>
              <a:gd name="T3" fmla="*/ 15081 h 770"/>
              <a:gd name="T4" fmla="*/ 2082800 w 2862"/>
              <a:gd name="T5" fmla="*/ 39687 h 770"/>
              <a:gd name="T6" fmla="*/ 2151856 w 2862"/>
              <a:gd name="T7" fmla="*/ 76200 h 770"/>
              <a:gd name="T8" fmla="*/ 2203450 w 2862"/>
              <a:gd name="T9" fmla="*/ 106362 h 770"/>
              <a:gd name="T10" fmla="*/ 2238375 w 2862"/>
              <a:gd name="T11" fmla="*/ 137319 h 770"/>
              <a:gd name="T12" fmla="*/ 2261393 w 2862"/>
              <a:gd name="T13" fmla="*/ 169069 h 770"/>
              <a:gd name="T14" fmla="*/ 2270125 w 2862"/>
              <a:gd name="T15" fmla="*/ 205581 h 770"/>
              <a:gd name="T16" fmla="*/ 2266156 w 2862"/>
              <a:gd name="T17" fmla="*/ 237331 h 770"/>
              <a:gd name="T18" fmla="*/ 2244725 w 2862"/>
              <a:gd name="T19" fmla="*/ 263525 h 770"/>
              <a:gd name="T20" fmla="*/ 2206625 w 2862"/>
              <a:gd name="T21" fmla="*/ 288131 h 770"/>
              <a:gd name="T22" fmla="*/ 2151856 w 2862"/>
              <a:gd name="T23" fmla="*/ 308768 h 770"/>
              <a:gd name="T24" fmla="*/ 2102643 w 2862"/>
              <a:gd name="T25" fmla="*/ 326231 h 770"/>
              <a:gd name="T26" fmla="*/ 2049462 w 2862"/>
              <a:gd name="T27" fmla="*/ 342900 h 770"/>
              <a:gd name="T28" fmla="*/ 1984375 w 2862"/>
              <a:gd name="T29" fmla="*/ 361156 h 770"/>
              <a:gd name="T30" fmla="*/ 1906587 w 2862"/>
              <a:gd name="T31" fmla="*/ 381000 h 770"/>
              <a:gd name="T32" fmla="*/ 1817687 w 2862"/>
              <a:gd name="T33" fmla="*/ 402431 h 770"/>
              <a:gd name="T34" fmla="*/ 1717675 w 2862"/>
              <a:gd name="T35" fmla="*/ 423068 h 770"/>
              <a:gd name="T36" fmla="*/ 1604962 w 2862"/>
              <a:gd name="T37" fmla="*/ 446087 h 770"/>
              <a:gd name="T38" fmla="*/ 1479550 w 2862"/>
              <a:gd name="T39" fmla="*/ 470693 h 770"/>
              <a:gd name="T40" fmla="*/ 1301750 w 2862"/>
              <a:gd name="T41" fmla="*/ 499268 h 770"/>
              <a:gd name="T42" fmla="*/ 1121569 w 2862"/>
              <a:gd name="T43" fmla="*/ 528637 h 770"/>
              <a:gd name="T44" fmla="*/ 958850 w 2862"/>
              <a:gd name="T45" fmla="*/ 553243 h 770"/>
              <a:gd name="T46" fmla="*/ 813594 w 2862"/>
              <a:gd name="T47" fmla="*/ 573087 h 770"/>
              <a:gd name="T48" fmla="*/ 685800 w 2862"/>
              <a:gd name="T49" fmla="*/ 588168 h 770"/>
              <a:gd name="T50" fmla="*/ 576262 w 2862"/>
              <a:gd name="T51" fmla="*/ 600075 h 770"/>
              <a:gd name="T52" fmla="*/ 483394 w 2862"/>
              <a:gd name="T53" fmla="*/ 608012 h 770"/>
              <a:gd name="T54" fmla="*/ 408781 w 2862"/>
              <a:gd name="T55" fmla="*/ 611187 h 770"/>
              <a:gd name="T56" fmla="*/ 314325 w 2862"/>
              <a:gd name="T57" fmla="*/ 609600 h 770"/>
              <a:gd name="T58" fmla="*/ 223837 w 2862"/>
              <a:gd name="T59" fmla="*/ 600075 h 770"/>
              <a:gd name="T60" fmla="*/ 150812 w 2862"/>
              <a:gd name="T61" fmla="*/ 583406 h 770"/>
              <a:gd name="T62" fmla="*/ 96044 w 2862"/>
              <a:gd name="T63" fmla="*/ 558800 h 770"/>
              <a:gd name="T64" fmla="*/ 56356 w 2862"/>
              <a:gd name="T65" fmla="*/ 527050 h 770"/>
              <a:gd name="T66" fmla="*/ 27781 w 2862"/>
              <a:gd name="T67" fmla="*/ 493712 h 770"/>
              <a:gd name="T68" fmla="*/ 9525 w 2862"/>
              <a:gd name="T69" fmla="*/ 464343 h 770"/>
              <a:gd name="T70" fmla="*/ 0 w 2862"/>
              <a:gd name="T71" fmla="*/ 437356 h 770"/>
              <a:gd name="T72" fmla="*/ 1587 w 2862"/>
              <a:gd name="T73" fmla="*/ 420687 h 770"/>
              <a:gd name="T74" fmla="*/ 18256 w 2862"/>
              <a:gd name="T75" fmla="*/ 402431 h 770"/>
              <a:gd name="T76" fmla="*/ 61119 w 2862"/>
              <a:gd name="T77" fmla="*/ 386556 h 770"/>
              <a:gd name="T78" fmla="*/ 127000 w 2862"/>
              <a:gd name="T79" fmla="*/ 376237 h 770"/>
              <a:gd name="T80" fmla="*/ 248444 w 2862"/>
              <a:gd name="T81" fmla="*/ 365125 h 770"/>
              <a:gd name="T82" fmla="*/ 486569 w 2862"/>
              <a:gd name="T83" fmla="*/ 331787 h 770"/>
              <a:gd name="T84" fmla="*/ 734219 w 2862"/>
              <a:gd name="T85" fmla="*/ 290512 h 770"/>
              <a:gd name="T86" fmla="*/ 993775 w 2862"/>
              <a:gd name="T87" fmla="*/ 240506 h 770"/>
              <a:gd name="T88" fmla="*/ 1243806 w 2862"/>
              <a:gd name="T89" fmla="*/ 187325 h 770"/>
              <a:gd name="T90" fmla="*/ 1421606 w 2862"/>
              <a:gd name="T91" fmla="*/ 147637 h 770"/>
              <a:gd name="T92" fmla="*/ 1580356 w 2862"/>
              <a:gd name="T93" fmla="*/ 107950 h 770"/>
              <a:gd name="T94" fmla="*/ 1721643 w 2862"/>
              <a:gd name="T95" fmla="*/ 66675 h 770"/>
              <a:gd name="T96" fmla="*/ 1834356 w 2862"/>
              <a:gd name="T97" fmla="*/ 25400 h 770"/>
              <a:gd name="T98" fmla="*/ 1870075 w 2862"/>
              <a:gd name="T99" fmla="*/ 11906 h 770"/>
              <a:gd name="T100" fmla="*/ 1897062 w 2862"/>
              <a:gd name="T101" fmla="*/ 4762 h 770"/>
              <a:gd name="T102" fmla="*/ 1918493 w 2862"/>
              <a:gd name="T103" fmla="*/ 0 h 770"/>
              <a:gd name="T104" fmla="*/ 1924843 w 2862"/>
              <a:gd name="T105" fmla="*/ 0 h 77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862" h="770">
                <a:moveTo>
                  <a:pt x="2425" y="0"/>
                </a:moveTo>
                <a:lnTo>
                  <a:pt x="2440" y="0"/>
                </a:lnTo>
                <a:lnTo>
                  <a:pt x="2457" y="0"/>
                </a:lnTo>
                <a:lnTo>
                  <a:pt x="2473" y="2"/>
                </a:lnTo>
                <a:lnTo>
                  <a:pt x="2490" y="6"/>
                </a:lnTo>
                <a:lnTo>
                  <a:pt x="2507" y="9"/>
                </a:lnTo>
                <a:lnTo>
                  <a:pt x="2526" y="13"/>
                </a:lnTo>
                <a:lnTo>
                  <a:pt x="2544" y="19"/>
                </a:lnTo>
                <a:lnTo>
                  <a:pt x="2563" y="27"/>
                </a:lnTo>
                <a:lnTo>
                  <a:pt x="2584" y="32"/>
                </a:lnTo>
                <a:lnTo>
                  <a:pt x="2603" y="42"/>
                </a:lnTo>
                <a:lnTo>
                  <a:pt x="2624" y="50"/>
                </a:lnTo>
                <a:lnTo>
                  <a:pt x="2645" y="61"/>
                </a:lnTo>
                <a:lnTo>
                  <a:pt x="2667" y="71"/>
                </a:lnTo>
                <a:lnTo>
                  <a:pt x="2690" y="82"/>
                </a:lnTo>
                <a:lnTo>
                  <a:pt x="2711" y="96"/>
                </a:lnTo>
                <a:lnTo>
                  <a:pt x="2736" y="109"/>
                </a:lnTo>
                <a:lnTo>
                  <a:pt x="2749" y="117"/>
                </a:lnTo>
                <a:lnTo>
                  <a:pt x="2764" y="126"/>
                </a:lnTo>
                <a:lnTo>
                  <a:pt x="2776" y="134"/>
                </a:lnTo>
                <a:lnTo>
                  <a:pt x="2789" y="144"/>
                </a:lnTo>
                <a:lnTo>
                  <a:pt x="2801" y="153"/>
                </a:lnTo>
                <a:lnTo>
                  <a:pt x="2811" y="163"/>
                </a:lnTo>
                <a:lnTo>
                  <a:pt x="2820" y="173"/>
                </a:lnTo>
                <a:lnTo>
                  <a:pt x="2830" y="182"/>
                </a:lnTo>
                <a:lnTo>
                  <a:pt x="2835" y="192"/>
                </a:lnTo>
                <a:lnTo>
                  <a:pt x="2843" y="201"/>
                </a:lnTo>
                <a:lnTo>
                  <a:pt x="2849" y="213"/>
                </a:lnTo>
                <a:lnTo>
                  <a:pt x="2853" y="224"/>
                </a:lnTo>
                <a:lnTo>
                  <a:pt x="2857" y="234"/>
                </a:lnTo>
                <a:lnTo>
                  <a:pt x="2859" y="245"/>
                </a:lnTo>
                <a:lnTo>
                  <a:pt x="2860" y="259"/>
                </a:lnTo>
                <a:lnTo>
                  <a:pt x="2862" y="270"/>
                </a:lnTo>
                <a:lnTo>
                  <a:pt x="2860" y="280"/>
                </a:lnTo>
                <a:lnTo>
                  <a:pt x="2859" y="290"/>
                </a:lnTo>
                <a:lnTo>
                  <a:pt x="2855" y="299"/>
                </a:lnTo>
                <a:lnTo>
                  <a:pt x="2851" y="307"/>
                </a:lnTo>
                <a:lnTo>
                  <a:pt x="2845" y="316"/>
                </a:lnTo>
                <a:lnTo>
                  <a:pt x="2837" y="324"/>
                </a:lnTo>
                <a:lnTo>
                  <a:pt x="2828" y="332"/>
                </a:lnTo>
                <a:lnTo>
                  <a:pt x="2818" y="341"/>
                </a:lnTo>
                <a:lnTo>
                  <a:pt x="2807" y="349"/>
                </a:lnTo>
                <a:lnTo>
                  <a:pt x="2795" y="357"/>
                </a:lnTo>
                <a:lnTo>
                  <a:pt x="2780" y="363"/>
                </a:lnTo>
                <a:lnTo>
                  <a:pt x="2764" y="370"/>
                </a:lnTo>
                <a:lnTo>
                  <a:pt x="2749" y="376"/>
                </a:lnTo>
                <a:lnTo>
                  <a:pt x="2730" y="384"/>
                </a:lnTo>
                <a:lnTo>
                  <a:pt x="2711" y="389"/>
                </a:lnTo>
                <a:lnTo>
                  <a:pt x="2692" y="395"/>
                </a:lnTo>
                <a:lnTo>
                  <a:pt x="2678" y="401"/>
                </a:lnTo>
                <a:lnTo>
                  <a:pt x="2665" y="405"/>
                </a:lnTo>
                <a:lnTo>
                  <a:pt x="2649" y="411"/>
                </a:lnTo>
                <a:lnTo>
                  <a:pt x="2634" y="416"/>
                </a:lnTo>
                <a:lnTo>
                  <a:pt x="2617" y="420"/>
                </a:lnTo>
                <a:lnTo>
                  <a:pt x="2599" y="426"/>
                </a:lnTo>
                <a:lnTo>
                  <a:pt x="2582" y="432"/>
                </a:lnTo>
                <a:lnTo>
                  <a:pt x="2563" y="437"/>
                </a:lnTo>
                <a:lnTo>
                  <a:pt x="2542" y="443"/>
                </a:lnTo>
                <a:lnTo>
                  <a:pt x="2521" y="449"/>
                </a:lnTo>
                <a:lnTo>
                  <a:pt x="2500" y="455"/>
                </a:lnTo>
                <a:lnTo>
                  <a:pt x="2477" y="460"/>
                </a:lnTo>
                <a:lnTo>
                  <a:pt x="2453" y="468"/>
                </a:lnTo>
                <a:lnTo>
                  <a:pt x="2429" y="474"/>
                </a:lnTo>
                <a:lnTo>
                  <a:pt x="2402" y="480"/>
                </a:lnTo>
                <a:lnTo>
                  <a:pt x="2377" y="485"/>
                </a:lnTo>
                <a:lnTo>
                  <a:pt x="2348" y="493"/>
                </a:lnTo>
                <a:lnTo>
                  <a:pt x="2319" y="499"/>
                </a:lnTo>
                <a:lnTo>
                  <a:pt x="2290" y="507"/>
                </a:lnTo>
                <a:lnTo>
                  <a:pt x="2260" y="512"/>
                </a:lnTo>
                <a:lnTo>
                  <a:pt x="2229" y="520"/>
                </a:lnTo>
                <a:lnTo>
                  <a:pt x="2196" y="528"/>
                </a:lnTo>
                <a:lnTo>
                  <a:pt x="2164" y="533"/>
                </a:lnTo>
                <a:lnTo>
                  <a:pt x="2129" y="541"/>
                </a:lnTo>
                <a:lnTo>
                  <a:pt x="2095" y="549"/>
                </a:lnTo>
                <a:lnTo>
                  <a:pt x="2058" y="555"/>
                </a:lnTo>
                <a:lnTo>
                  <a:pt x="2022" y="562"/>
                </a:lnTo>
                <a:lnTo>
                  <a:pt x="1985" y="570"/>
                </a:lnTo>
                <a:lnTo>
                  <a:pt x="1945" y="578"/>
                </a:lnTo>
                <a:lnTo>
                  <a:pt x="1906" y="585"/>
                </a:lnTo>
                <a:lnTo>
                  <a:pt x="1864" y="593"/>
                </a:lnTo>
                <a:lnTo>
                  <a:pt x="1824" y="601"/>
                </a:lnTo>
                <a:lnTo>
                  <a:pt x="1760" y="610"/>
                </a:lnTo>
                <a:lnTo>
                  <a:pt x="1699" y="620"/>
                </a:lnTo>
                <a:lnTo>
                  <a:pt x="1640" y="629"/>
                </a:lnTo>
                <a:lnTo>
                  <a:pt x="1580" y="639"/>
                </a:lnTo>
                <a:lnTo>
                  <a:pt x="1522" y="649"/>
                </a:lnTo>
                <a:lnTo>
                  <a:pt x="1467" y="658"/>
                </a:lnTo>
                <a:lnTo>
                  <a:pt x="1413" y="666"/>
                </a:lnTo>
                <a:lnTo>
                  <a:pt x="1359" y="674"/>
                </a:lnTo>
                <a:lnTo>
                  <a:pt x="1307" y="681"/>
                </a:lnTo>
                <a:lnTo>
                  <a:pt x="1258" y="689"/>
                </a:lnTo>
                <a:lnTo>
                  <a:pt x="1208" y="697"/>
                </a:lnTo>
                <a:lnTo>
                  <a:pt x="1160" y="702"/>
                </a:lnTo>
                <a:lnTo>
                  <a:pt x="1114" y="710"/>
                </a:lnTo>
                <a:lnTo>
                  <a:pt x="1069" y="716"/>
                </a:lnTo>
                <a:lnTo>
                  <a:pt x="1025" y="722"/>
                </a:lnTo>
                <a:lnTo>
                  <a:pt x="983" y="727"/>
                </a:lnTo>
                <a:lnTo>
                  <a:pt x="943" y="731"/>
                </a:lnTo>
                <a:lnTo>
                  <a:pt x="902" y="737"/>
                </a:lnTo>
                <a:lnTo>
                  <a:pt x="864" y="741"/>
                </a:lnTo>
                <a:lnTo>
                  <a:pt x="828" y="745"/>
                </a:lnTo>
                <a:lnTo>
                  <a:pt x="793" y="748"/>
                </a:lnTo>
                <a:lnTo>
                  <a:pt x="758" y="752"/>
                </a:lnTo>
                <a:lnTo>
                  <a:pt x="726" y="756"/>
                </a:lnTo>
                <a:lnTo>
                  <a:pt x="695" y="758"/>
                </a:lnTo>
                <a:lnTo>
                  <a:pt x="664" y="762"/>
                </a:lnTo>
                <a:lnTo>
                  <a:pt x="636" y="764"/>
                </a:lnTo>
                <a:lnTo>
                  <a:pt x="609" y="766"/>
                </a:lnTo>
                <a:lnTo>
                  <a:pt x="584" y="766"/>
                </a:lnTo>
                <a:lnTo>
                  <a:pt x="559" y="768"/>
                </a:lnTo>
                <a:lnTo>
                  <a:pt x="536" y="768"/>
                </a:lnTo>
                <a:lnTo>
                  <a:pt x="515" y="770"/>
                </a:lnTo>
                <a:lnTo>
                  <a:pt x="494" y="770"/>
                </a:lnTo>
                <a:lnTo>
                  <a:pt x="459" y="770"/>
                </a:lnTo>
                <a:lnTo>
                  <a:pt x="426" y="768"/>
                </a:lnTo>
                <a:lnTo>
                  <a:pt x="396" y="768"/>
                </a:lnTo>
                <a:lnTo>
                  <a:pt x="365" y="766"/>
                </a:lnTo>
                <a:lnTo>
                  <a:pt x="336" y="762"/>
                </a:lnTo>
                <a:lnTo>
                  <a:pt x="309" y="760"/>
                </a:lnTo>
                <a:lnTo>
                  <a:pt x="282" y="756"/>
                </a:lnTo>
                <a:lnTo>
                  <a:pt x="257" y="752"/>
                </a:lnTo>
                <a:lnTo>
                  <a:pt x="234" y="746"/>
                </a:lnTo>
                <a:lnTo>
                  <a:pt x="211" y="741"/>
                </a:lnTo>
                <a:lnTo>
                  <a:pt x="190" y="735"/>
                </a:lnTo>
                <a:lnTo>
                  <a:pt x="171" y="729"/>
                </a:lnTo>
                <a:lnTo>
                  <a:pt x="154" y="722"/>
                </a:lnTo>
                <a:lnTo>
                  <a:pt x="136" y="714"/>
                </a:lnTo>
                <a:lnTo>
                  <a:pt x="121" y="704"/>
                </a:lnTo>
                <a:lnTo>
                  <a:pt x="108" y="697"/>
                </a:lnTo>
                <a:lnTo>
                  <a:pt x="94" y="685"/>
                </a:lnTo>
                <a:lnTo>
                  <a:pt x="83" y="674"/>
                </a:lnTo>
                <a:lnTo>
                  <a:pt x="71" y="664"/>
                </a:lnTo>
                <a:lnTo>
                  <a:pt x="62" y="652"/>
                </a:lnTo>
                <a:lnTo>
                  <a:pt x="52" y="643"/>
                </a:lnTo>
                <a:lnTo>
                  <a:pt x="42" y="633"/>
                </a:lnTo>
                <a:lnTo>
                  <a:pt x="35" y="622"/>
                </a:lnTo>
                <a:lnTo>
                  <a:pt x="27" y="612"/>
                </a:lnTo>
                <a:lnTo>
                  <a:pt x="21" y="603"/>
                </a:lnTo>
                <a:lnTo>
                  <a:pt x="16" y="595"/>
                </a:lnTo>
                <a:lnTo>
                  <a:pt x="12" y="585"/>
                </a:lnTo>
                <a:lnTo>
                  <a:pt x="6" y="576"/>
                </a:lnTo>
                <a:lnTo>
                  <a:pt x="4" y="568"/>
                </a:lnTo>
                <a:lnTo>
                  <a:pt x="2" y="558"/>
                </a:lnTo>
                <a:lnTo>
                  <a:pt x="0" y="551"/>
                </a:lnTo>
                <a:lnTo>
                  <a:pt x="0" y="541"/>
                </a:lnTo>
                <a:lnTo>
                  <a:pt x="0" y="537"/>
                </a:lnTo>
                <a:lnTo>
                  <a:pt x="0" y="533"/>
                </a:lnTo>
                <a:lnTo>
                  <a:pt x="2" y="530"/>
                </a:lnTo>
                <a:lnTo>
                  <a:pt x="4" y="526"/>
                </a:lnTo>
                <a:lnTo>
                  <a:pt x="8" y="520"/>
                </a:lnTo>
                <a:lnTo>
                  <a:pt x="16" y="512"/>
                </a:lnTo>
                <a:lnTo>
                  <a:pt x="23" y="507"/>
                </a:lnTo>
                <a:lnTo>
                  <a:pt x="35" y="501"/>
                </a:lnTo>
                <a:lnTo>
                  <a:pt x="46" y="495"/>
                </a:lnTo>
                <a:lnTo>
                  <a:pt x="62" y="491"/>
                </a:lnTo>
                <a:lnTo>
                  <a:pt x="77" y="487"/>
                </a:lnTo>
                <a:lnTo>
                  <a:pt x="94" y="484"/>
                </a:lnTo>
                <a:lnTo>
                  <a:pt x="115" y="480"/>
                </a:lnTo>
                <a:lnTo>
                  <a:pt x="136" y="476"/>
                </a:lnTo>
                <a:lnTo>
                  <a:pt x="160" y="474"/>
                </a:lnTo>
                <a:lnTo>
                  <a:pt x="184" y="472"/>
                </a:lnTo>
                <a:lnTo>
                  <a:pt x="211" y="470"/>
                </a:lnTo>
                <a:lnTo>
                  <a:pt x="240" y="468"/>
                </a:lnTo>
                <a:lnTo>
                  <a:pt x="313" y="460"/>
                </a:lnTo>
                <a:lnTo>
                  <a:pt x="386" y="451"/>
                </a:lnTo>
                <a:lnTo>
                  <a:pt x="461" y="439"/>
                </a:lnTo>
                <a:lnTo>
                  <a:pt x="536" y="430"/>
                </a:lnTo>
                <a:lnTo>
                  <a:pt x="613" y="418"/>
                </a:lnTo>
                <a:lnTo>
                  <a:pt x="689" y="407"/>
                </a:lnTo>
                <a:lnTo>
                  <a:pt x="766" y="393"/>
                </a:lnTo>
                <a:lnTo>
                  <a:pt x="845" y="380"/>
                </a:lnTo>
                <a:lnTo>
                  <a:pt x="925" y="366"/>
                </a:lnTo>
                <a:lnTo>
                  <a:pt x="1004" y="353"/>
                </a:lnTo>
                <a:lnTo>
                  <a:pt x="1087" y="338"/>
                </a:lnTo>
                <a:lnTo>
                  <a:pt x="1169" y="320"/>
                </a:lnTo>
                <a:lnTo>
                  <a:pt x="1252" y="303"/>
                </a:lnTo>
                <a:lnTo>
                  <a:pt x="1336" y="286"/>
                </a:lnTo>
                <a:lnTo>
                  <a:pt x="1421" y="269"/>
                </a:lnTo>
                <a:lnTo>
                  <a:pt x="1507" y="249"/>
                </a:lnTo>
                <a:lnTo>
                  <a:pt x="1567" y="236"/>
                </a:lnTo>
                <a:lnTo>
                  <a:pt x="1624" y="222"/>
                </a:lnTo>
                <a:lnTo>
                  <a:pt x="1682" y="211"/>
                </a:lnTo>
                <a:lnTo>
                  <a:pt x="1737" y="199"/>
                </a:lnTo>
                <a:lnTo>
                  <a:pt x="1791" y="186"/>
                </a:lnTo>
                <a:lnTo>
                  <a:pt x="1843" y="174"/>
                </a:lnTo>
                <a:lnTo>
                  <a:pt x="1895" y="161"/>
                </a:lnTo>
                <a:lnTo>
                  <a:pt x="1943" y="149"/>
                </a:lnTo>
                <a:lnTo>
                  <a:pt x="1991" y="136"/>
                </a:lnTo>
                <a:lnTo>
                  <a:pt x="2039" y="123"/>
                </a:lnTo>
                <a:lnTo>
                  <a:pt x="2083" y="111"/>
                </a:lnTo>
                <a:lnTo>
                  <a:pt x="2127" y="98"/>
                </a:lnTo>
                <a:lnTo>
                  <a:pt x="2169" y="84"/>
                </a:lnTo>
                <a:lnTo>
                  <a:pt x="2210" y="71"/>
                </a:lnTo>
                <a:lnTo>
                  <a:pt x="2248" y="57"/>
                </a:lnTo>
                <a:lnTo>
                  <a:pt x="2286" y="44"/>
                </a:lnTo>
                <a:lnTo>
                  <a:pt x="2311" y="32"/>
                </a:lnTo>
                <a:lnTo>
                  <a:pt x="2323" y="29"/>
                </a:lnTo>
                <a:lnTo>
                  <a:pt x="2334" y="23"/>
                </a:lnTo>
                <a:lnTo>
                  <a:pt x="2344" y="19"/>
                </a:lnTo>
                <a:lnTo>
                  <a:pt x="2356" y="15"/>
                </a:lnTo>
                <a:lnTo>
                  <a:pt x="2365" y="13"/>
                </a:lnTo>
                <a:lnTo>
                  <a:pt x="2375" y="9"/>
                </a:lnTo>
                <a:lnTo>
                  <a:pt x="2382" y="7"/>
                </a:lnTo>
                <a:lnTo>
                  <a:pt x="2390" y="6"/>
                </a:lnTo>
                <a:lnTo>
                  <a:pt x="2398" y="4"/>
                </a:lnTo>
                <a:lnTo>
                  <a:pt x="2405" y="2"/>
                </a:lnTo>
                <a:lnTo>
                  <a:pt x="2411" y="0"/>
                </a:lnTo>
                <a:lnTo>
                  <a:pt x="2417" y="0"/>
                </a:lnTo>
                <a:lnTo>
                  <a:pt x="2421" y="0"/>
                </a:lnTo>
                <a:lnTo>
                  <a:pt x="2425" y="0"/>
                </a:lnTo>
              </a:path>
            </a:pathLst>
          </a:custGeom>
          <a:solidFill>
            <a:srgbClr val="FF0000"/>
          </a:solidFill>
          <a:ln w="9525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1294" y="5056257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红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豆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7108" name="AutoShape 4" descr="data:image/jpeg;base64,/9j/4AAQSkZJRgABAQAAAQABAAD/2wCEAAkGBhQSERUUExQWFRUVGBwaGRgYGBwcHxogGx8aHhwcHxkXHCYgHBokGh0cIC8gIycqLCwsGR4xNTAqNSYrLCkBCQoKDgwOGg8PGiwkHyQsKiwwLC0sLCwqLCwpLCwsLC8sLCwsLCwsLCwsLCwsLCwsLCwsLCwsLCwsLCwsLCwsLP/AABEIALcBEwMBIgACEQEDEQH/xAAbAAACAwEBAQAAAAAAAAAAAAAFBgAEBwMBAv/EAEEQAAECAwYEBAQEBQMEAQUAAAECEQADIQQFBhIxQVFhcYETIpGhMrHB8BRC0eEHI1Ji8RVyghaSorLCJDNTVJP/xAAaAQADAQEBAQAAAAAAAAAAAAABAgMEAAUG/8QALhEAAgIBAwEGBgMBAQEAAAAAAAECEQMSITFBBBMiUWGhcYGRsdHwMsHh8VJC/9oADAMBAAIRAxEAPwBgtk1mA2haxdegTZ5hP9JA/wCXlHuYIT7aC5eM/wAZ25c4hCEqKElyQKE8H3Ye55R4OFd5P0GH65VS0SEihOVLHiGFe8VMTXmgoZIApC3hRE5SPBWibLCUhaJiiQcpNEhKgUlJYkEAENqQQA33thGWnwwpyJslKwSS4J10LUhsuFwk0mqJ2kJuErEqbOmMoiWkAlI3KnbpQHTlDgu5gNvvrCphxf4O1TJSjRbFKujt8yO20aFdl4perEHaJZa1c+Q4lX3gdM4O5SdiPqN/aGC4LckJMmYMqwKEcOXL72hgK5TqpTYQhYqtOWahSKEZnHKkCE5NJXfIKHCamWJdDppz5vCRMsYtFrBZ0ygw/wBx19A3vwgbfuK50t5aQAqnmd2cO4DcDv6GHbB12pCHfTUvU866kxWUMn/1s3a/JyVbnWVdxDUgNjO6kCWczECp7VMNtrtgFaOIRcTWiZaCZMsZlrd3NANyT7d4jiglLb/gw22CdKDFnGzRcnXlL0Slm1MLOH5Vos6U55Um0JSGylSkHl5kUJ6pP1gHiXHIE5k2VMggaBZmPzClEBn/ALdo1QwWtn+RHFjZi2Yg2dWmZYyAcM1AOesX7pudMmSlKdGAjJ7ZflpnlKgk5UqC2/qYghzSlNmhxujGqFAJOdKt0kV7EUI506bQmaEq8/gNGND5LRlS76xi/wDEC/PHtSkpPlkukNuaZj607GHm8r/WpBSgKG2ZtOjmMvveyGXNzMWVuQfryh+yU5boI24BttolS1EpJlKLpO4OhpuCw9N4dP8AqVtXHqPpFbDvhmWlOjBg2n3+ggzPukM9CDGXtCU5OSQ1AC8MdyZYIKwS3wipPbbvAbDd3zbSZtoJUEzcwyjTLwPEUboOcdf4g4eSJRUGzpDgj3HeDeB7zAs0pyAcgSabgZSG4uIrCEceO4tp8MDBduwqgILIDdBAjA1wpTbJh/pAA5ZjX2T7xoc+8ECWpJALwhyrzVKtZMpClpIZeUaNUHgSHNOfqkZycXFPlANQnEZ0pGiQP39oXMa354UlagagMnrt2evaB1oxdLQCpa8vVKgfRoAzUqvFSVMRITVL0zn+ojhwHMneghb3kqV/qEoRLlSF2iWh/KpYD7s/zI+cbVYLmRlAS3TSFW8cIISkLQAlaPMFDiKjrUQWufEiJiAxZQoU8Dw/eKdryLLUlwOg9MuB6qTrxEDbZcxs/wDMSG3KSKEbwWkX46WekDMW4kSJJBIcgpSBqSQR7O5+xGOG8qTCyzYrwQUKcByOVIWTdqZ1tW1WSkMDqTmJfmzDoB2E2NFqUh5WQEihUFcW9zTQiOuE1rSJyphPjy5oMxzqlYAQoNRgpJTSnnTHoxxvu35/0K+dhnmXAhSWyjMOX2xheRKMic+ZQY0ILENzFQenGHmXbEqIWPza8jC7jixgJWU1UPMG3b9RC4m4boFngxCr/wDYnf8A9F/rEhGBnf0n1iRfvpen1Go74X8adahImTFFCc2YFq5SzPqztvo8alaLhQUMzhgzAfbfdIzyx4atFnnCeFJUXJUKjMFfEH78NWhplYzQryDN4g/Kxd/l30pGXLJOdwVqugjVnS47OuZbLSmasqJCWfYALpT73g6LAoolqWoqKEZQDwr8uXpCdI/FItJn5U5FBinN5juCKZXB2zVcwXk4mC0sCTu2UuN9G4Q1z5q7/fqJJAnFl2p/Ey8tXcP/ANp36xVtVom2QOQSNgdexila8UJNqClulCHAfd9SeG3pzj29b5NotElKUkpzoGYhksFA6mAsbdKSHVoZJFpmrQDkIJGhIp6PChiWXPlq8SZ5kmjgNl1YdK6/tGr2cS/CQwD7niNjC/8AxEMoyWSAMxQGprmHDkCe0ZsTlCW9Vtt8fwG7Ee7sHzLUnOslIIoAztzJ0ptDNd89diTlWSUAfE2nDNyHH1bdruiUgSRx++Ee39ZpfglmLivN4rHJLJy9gNtCLfOM5QSWWDyBqe0T+Ht5y1iYuaCpSl1A1AAGXtrtq8J9z3b404hTEgkDhR6+0MlhsHhLOSWJhUhSQMxTlJ0XTXLwNC5G8aXDHBaPfoOjRvAABIYDRhxqGoKqd9PkCYz/ABZdCZ1uky2D5VFTVcApb3f3i1/rs+VLLocgH4Tq+tSwD9YF4RvUzLas2kFC1JTkBDMkPQP2L71joQcYuUQtoaUYcASzNC/Z7me3JSwo6mPJgOzkHtGjLtqHSXoKHaEi+p0w2tJssqZOIfOJaFKypO5ygtWof+kxnxwd1Hd/4Cxl/AZKqQ56MBzH6vAq97toDMlhSSxUg6LAIOUtVjo+o12ixMvmYhIRNTMlnYLSpOn+4CKVqvYEFzTjCqTxy62K4idYL5VZZhQCVygohJ3ypJALHiKtxJh5u/FaFpDKHR6+kKVhw4Zy1TFg5ColKdHBNCT9ILTMPS2y5B0YfWK59E5WuSqutyvim+hP/lIIJOpB0bbg8cruRMCQElKSPzAF1dQaE8xXmYXL3sSrJNDfArQcCNR0q8aFc8pPgk77fKLaKhojwwxVuxbv1NpVLOWYQOQbqxBd2h2wtdifw4KAGEVrSlP4YsBR4pYWvYoQqW+hI/T2iOaGiMV0Fmgvie6JUyzLC0gFQISd9Ne2scMPTJRkIyN8I7MKjsQ3aK+Jr8AkEEswpwDwp3BZrUCpUrKiQpRUhK3JYmhDVDhjUwFHXj5qiSQzYtvAS5bDUwHuXDDMpdVqqRsH259YD4pnTwoFQDJrR9R12h2sCJq5BtMlOaUhyohaNmJYZsxLcukNDDJxWnrzRVF2Th1I8pSx1rSkJONLgMhp6CojMAUklTPoUkuQHYNzHSHKXiZKgmjqHAv78PukD7+txnoyEVWoBIGwBBPajd4eKjjbYGDsLS5iku+UctfXbtxMWMSYfJlqmS8wmhJYgnzjUoUHqCNOYDbw3XPdSZEnzULfYrHO22hORRIZgAOdWfuflBhGerU38iUnvsZvh3FSmAUCW0LEj2izbr6WtYSUlKf6lBgeX+YL4fuxC5hAbK5+Z9o44ys6JctXJusBw3tLZh1KySZIKQcqjTaJDDY50vInT70iRn76fkitHe9VoSgv8XPbhAHCFgRMXMmkeZSygEjRIANOpPdhAa9cdGSsLAQtSfhBSSH41YR7g/EM1a5i5xczVZ30AJYMAKAMA3eNEsSjj1InFPqaJabsD5eMKWJrInwFpUckyUlRlqp5glyZJL1BDqRwLpFFAQ0otuYAwLxgEzJL7kMYXDNRbC+RWwjhXxZaZ6xmKqpDUSNj1OvKkH7Xh7MAAHzUDDV6N98Y9wLfSfASQQwSEkc00b72MFLXbBlCgpSCkuGJ4uC43B4NtrEm053J/LyoWQv4gtU66ZctE5SZuckoGY50j+8kEGtAdabsWVrxTa7dlmJSEJTVIUpgefE0o7AcN473nak2i8JSVnOMzqerliQ78wI0+VYUGVmGraffKKzcINThHer38juDN7Ji+ZI8k5CgRtQjsRqIPWa0TbZLzJeWlQLH83UA0HIl+LaR2xBhBM5SUhWTPRKiPhUfhPTMwPIngINYZWlEgJIZkhPRgzV3B1iU8cUlKKp2FOxGm4GMgEylqJGymL+gEHsEXd4ksLmAuSetCQ3s/eDl5XlLRKIo5d327wk3bjTwJqkMSjMVBSdnqQQOdacWh2pS3e4VfA9WmxBTp8NxuCSPlCviScpNmVKICkocyswdUo6uhfxCu1UnQhjHZWK0KrnFecL+I73KpZypUp+CSfcCOx5p/wAULpZawj49ql5pho+VIS4Km1J5bU3fhVmTh1KdUDuIAfw1vlKbOEuAuWpTjqSof+xHYw2Wi93LkxDtD0za43Gqz5kXDRwkJbcU+UZxi5KpVtlpf+VM8xSKBwaimxoW/uMPs+/QAXUOjxlWK79NqngIFJZISWZRdnJfZxTTnrS/ZFrdLiupyVM1+75UvwElw7D6f5jrPMuWl9SYR7pvJaZSQVBSmrlSctNBmUxJ5gEaVjjf0+0GUVIUxAqGrzAqa8/lrDxWiVbfULdlDHFsTNmpSnZye+ntX0g7h63gyQFbCAGCcP8A4tRMwlg9Ny2rn70hwXhNKQfCdP3zhsk9DSDCajsz4/HjwlJ4wpWW2TfEmLloMyXmZ0lJ0ADtmcAkUJoaR82aTNm2mZImKZKCxCaZgdHOrENSNNua5ZcqUkoAB5bc4XJmjFaZK9gylfBkWJLfOWpCJstUtBUPipmrx0941m6pCVSilgFpJBHRx7GK2OLnlLs6kkgulxpQtT0MK+G8XqypUpkrygKcs5AAKn/ubMeZPKGlUsey4/sluMl63P4iD5X+kL9xYfkCauU4IICtCGKhpWrAg6UgqrEc2YCmUkqc1Y0fmR8g8BbPdNpFoVOUtEs5QlKSFEFnpmQFEFya5SK7QmK9Lj99hkwjelzeBLUqWrK21KxzwdakkeIvzTEuCVcRp7NAm/sSTUpEuYguNGUlSS76KS4O+/o0UsHWecfFmOzluRbZuX16w3dyim36BfBpkiVMtBJcZU/EtRyoQOKlGg6awn46vgSSJcucqYk0MxmDgH4U65QKZjvVqAk7b8Pz5JSmYVLUpCVqBJZCi9BU1YVNNtmjOMZSJqbRlWKBLprq+pHenaLYlUtP1J9Q/cuJhLQkJYq0AB17AGCltm26bZ5kuWmUgzXzZU+dYZsmZmSkijD6mF/+HtkSuapRHwgD/u19h7xq82yoSBlIYiv7xHJnliyVHoOooyKULwkgS/BWctPgzdsyHBA0odokaNbJUrOdDzblEgPLjb3ig6mZrb7kXaphTLFEmquHIcT99W6x4PmyrEJshaVADJNSUnMirAguxSaVYEeoFbBEzMlSFhlpWrMOBc/RoexYEgZSoeZqjruN67Qq7Q4ycHwtjpcme/8AVRs3lngjgRUHp+hj4vC8Z1qSRKSUp/qVQl9gNR39ILY0uyUUozKAyrQXCczFwNBU67eh0jy6ZiCUSzrnUCx4FvnvFMWLUrS3Ry33EpaZtjGYOkE6io5OPrDxhy65lokiZaFfEHCRQAHR6uSdW58Y54mu9C7KoCpOYfp+sHLryy5FkWpTrmykzFJGiQoDLUVcpdxzHcZI6420r8/sB7Ae8MDSviQBLWKhSaMRxGh6GvSLtw3yaoXRSSxGzj5jccmgta71SAtgK+0ZnNta/wAZNXLUACRvQ5UpHrRoywTyvZ8ftHVZpNutgXLKVajTvtCXNvi0C0zhl8RJVmcEJIKgFKFSx8xPcnoKl8XtPRNRLzAJWQMzMpjpqS3vyO8NV0WKWlCgdQrerjj3MaNMox0y/aFS0iLfV+zwofyzldyFMoHkQnY9dHghccsWlalKAK1klRAAAfglLANoABB/El0IKSUlJ7gGFzBVpTLtK0mmdIbqkl+7F+0PKco43FLgoqkOlnwwlI+Fjxi2bkTwEXZl6ggRTnX5l0YNHmJqx2J2LsPGz/8A1MshNcqwHBL5QFepbm3KO2HbL+KVmBUEgAFOYs/XVm258I4Yrts61JMqV8OZ1nYtonnWvYcY+/4bzpslcxCw1UkHmcwau5YMN2PCN83GWLw8+4qHCZhlOXJlHHh6frGZX/hn8JNMwOUKO/5SdidwdvTg+vTrwUCSaK+kA75sQnS1A1CqHv8AbxHBlcdt/wDAS5FW5EGcyUVAActo/wBf0hysNxANRzC1/Cy3oCFJoVIWc3N9D7N/xjQkXklJJYRDtDrI4XQATemGmQVjyLaihr34jl/mKN13yooIV8TMe0TFWNRKQpnWvZI9n4D3hSw1alz6jueJ37/qIrjjJLUuEJRQv+3fh7cJmy017E19CIZrvxigpqsN1ipiDAv4gZitSVAU0I7hn94QJeHZiZ/gLDLfs39XMf4i6xYs0N5U0vYeLHi/sUJnfyZanKqKOwG9eP8Anrwn2CWhKUpIJID9TRvlDdhjBkuSgBCRmZyoip41+goI74iwsmbIV+XgoapOxBERjOEJaIrbzObLmHrslS5SUUDDhrz7l4vru5GygQH2r7wh3HiWYqW0xLKTQkOQptSKU4seNORWVimWD5lhP+4gfNoaaa2a3BsGL8uGUqyz/K48NR2qQKcgX0gHhm6zLs0laQCxSeTuDVtifrFm+MRZ5ChKEyaVpYVDepYN0hauHEM6zoEuchaQkUWzjTcpdjz05wcbemvbr9DqNBtmeYpa1nmqjdAx9IzXF92fiZgNRkDAjmX/AEhl/wCrEzhllqzvwLj1jnb5aJUjxFEOXpDRlJy1LZi8MRMLW02W0LlzDUgZSd2f77GHtd+jLrtCmjCqrSvxZnlDBhyqavpr96Qc/wBBQZXh+EggfnClpX/3BWT1QY7LHHklqbp9fIewHbcWgLV5t4keqwEXLKQBwUFv3ypZ+ntpEiqw4a59xrB1536uy3guYlJyqCSRpnDDzD6HlDtYsZImywpOarMCmvSj+0eXzgSWUq8vlZxStNwYD4HuKYEklTZVKSlhplLFVeO0SyxxZI8NNV80InZUxRa5qlygRlRnCmOp5kbAV6wyXbYZK7CtYSBOkWhCircomgIbpn+XMx83rcZWkl36/tCfKvqZJKkqQvKPKojcJUCxS9QFAF+IB5xbs2RcR8ikduRvt055ZS+8KWHL0moUpJCloc5SKkDYV2aL9hvkz8pQkM4PnJYsdCE/rDZPsMtSEfyJcsp1MsZXZ9anN6A9YZJaWnz5E5yQp2/ExC0oCFqzFmDCuw4uTFiZcCpmU+DKlABsiHJLkHzrUTmV7ete0mzy/wAaCkfClRD8WA+ph1TZpYSnjvElkWGGmHzBqfQVL1w0i0SUDxjImoFM0klLuVPmlLUoVP8ASYDz7daLMkKmocO3iIPlOrO9UktQKAJjRVS5XOAeM7NKNmmBJ1Sa+hH/AJAe0N3qn/NKvcFspXFd67YnPMcINQH1HEkbcPXSCFtwdJy5kJyTBooa/vpF26bYmTJAcJGUDsI43lihIfzMlIzHjWgDcSNozwTdyXAkm+gDsklcwHzEFJZQoWI+nOF7EtmnJ0mKAPCnuKwQw3foUtSjTMSTycu0Wb+SqeCmWlzWoprzii0wldJMqm7odLhuJCZQSGGUMBy/X9YpX1cysiihRQCUqdLCqS6X4kH7MDbHfy5coeODLW3mLhn4hQ461iurEaZyvBlzUZlOcy1MhLbqVv8A7UgqJoBuJ4XLVSW/mCSfQHXfjJRmqlzy8xJbMAGV2HwnkzdNILz7yXNSUy06/m4dOcArJgNaZxX43jAlyoJyuTUsiYyyH3ArsIZJNpVIGRTFJ3aKZscYPb9Ywl3ncE6x/wA+QSkihGxB4g67fYh1u+wzpksGYs8HSG/fn3ini69x+FX5hRNBR32p1gzc+IJS5CShQZQdtvsaNyhcr1QTa+fX4HLcA4guoIlKYD6ng/WDWHLEgMJYaXLSEpcMVM5KzzWrMvlmbaAmOL+R4WUqD6ADUwZwfeqFSQaedAPSlR2NO0G/B6CvYY5SAylEUjOcRTUptslX9pHvT6w9zbeBKI3/AFjNr5upVrtLAkJQwBFKipL9SR2gR0uk30+50fM0SwX0Cl3r11/eKd+YoEuUQS/BIqSeAAq/+YRLdZpyFIlypxL0LgUHFwIaLvugJTVyWqpVSepMQljUak3++oeStc9rlCTX4jVVYqeGi0TghnAqRq7fuR7wRvi4wqWrYtQihHAxnOHL5VJtSFLWcoJSonRjR+gLHtF8eN5E2nwBI22RcwCUOWzRLbcSA9a9IHpvYEAg0bY/vFe0X8APi/f9YgtCdNDcifiUfg7RnSPIoOoDi5cgHser8YDXhi3x1y0B/DzJzOGcOHcAmjPFjEtomWieEqQtMrbMkpzc3I0++hm4MBi0OJaUONEKd1MHLKNKCrEvXlHp44xUVqVv99xRzsNtlBAcB+ZixMtEpQDAAwl2uyT7MGylYTTLooNtXXhVj3gfKxgCKJX0LD6xkfeOOlIeNMf7Rak5iyaRIT7LbbVNQJiciQrQEElnbVw766bxIm5U92h9hixNilEqUvzVKWA1Km2EFLiKCtkMpCZSACND/Kl/q/eMhw9Z/HnfzFFRJIBUXO7aw+YZtgkAp6iNEo91Cnvv9v8ApNRSGjIDZ1GmsZ7ecoBay32whvn3mAgpekLFsTmlTV5SaisZ8a7x+FcIMhdw9cc2ZNmKlnJKBqTuo7Acdy2jiG+dZ7RKQ4V4jDQ0foeMFML2OXLBRqlKRvqSlJUa7FeYtzHACCFpmI8M/wBUDtGR69q22+ghkFqvub+IQpIyHMAXrrQgjgxP7Ro8oTlSwtORQ3qQQ2x67VjPMaLHi5R1Da1101qCYIWPF0xMkJWlSVdNedY1TxxnCMkuhzvoG7diQylZCkqVwQyuwbeA9/LtlolsmUUo1IzAqLVDgFhWrVNBDDgizmaPEIDqJ1bQEj6e8N1puwO1BzjOmsbuMd0+oDNsLY0mCYlKpPiTZfwJbylQBAKxqMqmLU01EHJmHLTPKpsxac63JpmcqBBJNBvozDaPiRIlybwJIDzEV/4ln9G9BDx/qqAlNKAF2gzz+JKGy5+ZzMNTdM5FsEkHKSakaZdyx5Axq913YEpAA0gFdaUzbZNmbpASOTkk/wDqIeJNlyqSOTwnaJvK0vgUXALva6gZZzB3oRCZhG70S1zQTUTCl92Gg9Ier+tDJZxGVXZapvjrWmqZiyW06ezRRQemUY+gqNY/ESglISP93PtC5jO1jw1ZaOQEga6j3YGAv+vzBNEnIcxDu4anrB+w4cmziFrrw4CJJ5Fs0NsZ9eN0WieKA5RViQPYR94CuKZMtKkrK0olsVJBIzE/CKHka8o1aVdAHlLAcTC0u2osVr8zBMxk5tgUuU14VNekXWfJocEl8hbQ1Jw8GCSgVGlPlC7feGVSCVyPIXcpA8qv+OgPMNzg/wD6qVVeKt6XwPDOYvGPHOO6OaYpYevibal5C0sgsSXcdjoYY12KXJQQ+nqf8wvXTh1fjTJxUU+IpwgbcyTudWGny7Ygk2hEtRR52Dtu25HHp841eFzqIGe3CtMycskgM3YF/vsIdV3blKWqDof8HWMlwxaCgrmrBVmYagCh5766fWHFGJjlolQCQ+jt98Y7LhcdqsLLmMbwFnkr3Le5oB6/M8IS8O4dATnWjMo6ktTsdN4MYdvUWy8EKWh5FlTMnqB0UpCTlpyUQw6no0WGzJl2dVNQxYbu50o2vZo2Y8OjHb2bHjsLttw4DJK0lSBxSop9gWjng26Gl+IslS1E1JdgCQGfQFn78hF7EV65JASNNYJYOkpXIlVAeWk+qRGXPtHTHrRxZmXelaCCAQRAS5LeqRPMsKPkNDvyPVobDJASsvoIznE1oEm0SlJPmXLzKFA3nmJS25dCQa7EQvZ1KnRJrc0a8rV4xQtaAH8q1AFlaMSGYFvlGSYmsol2tYl/CWJ6/de8H7VjlaZQShExalaAJLPrq3yrC7Z7Z5s00EKVq4b2Pp2jTFt+M5IcrltiPAl1FEgelD7xIVJi0KJUJdDwBaJGZ9nTfI9lHCgMqYywygXHMQ8geIFBKBX8x29IXL3uNSrSiWh0qKtRqBufT5iNKsd1plSwG0+fWDlzSe65fsOkJV5XNNVPz5zLkKd5aQV5PLQgrLnzMS5diW4QFtN72hUsys+VIcKyip5E7tyjTbdlTKJLOdj994zgz0GfMUfhKyKBicoZ2OjkP3iuPLPT6/TkSQSwjbssrITVLpL+3t8jF+9byyppqaAc/wDMLV33RMmTPEQsy08tVdjRvscY+79uecUuFklOgp7ECMcsUZZLb5BQyXNcQIKqFf5lNXej65eX7x7b7pSsEEev3SO1z2t5Eq0oJZZyTQQ2WakAzE/7S+YHgeRgvaloUQQddY0yxad3ycxPu63GwnKfgc5Sdnqx+n25K1YqSxL7R1xJd0tUspdwoEHl/j6RjInqcOSQ/EtHQ7L3re/6w2aPZ7tVbJiZ+ZSEocJys6q1cnZw2leUHbbdC8hSlaxTiD3qImBLchMlDgEMQ3cwwWi2oSVEDaldIzOrSvjY5oym6rxXYrUpMw5s7Of6hViOYqGh7/6mSpIIUfQwj/xAkghKxqlTdj+4EXcJXQubIC1q1Bb5CnGNGSMZwWX5HWWsVYgJCZYd5gd/7dC3XT14R8XFZiVICQot5iwJYJcksNmBg5b7uXPTZ0zAhpSMiQlLMBo760AryEAbffBu8zUpBKpsooQf6XICv/F2/wB0WxqOpRiKtypet8ZbTKnECqiCBWhce30h2s+MU+GACwbjT1ELtwXUlaErPmUoVUdX4chyhgm4TQoMuW56V7EV9DGbJkTdU/idR5a73yyvGmrEqSXyqVrMbaWnWYf9vlG6kwDtOHZlsyqnnIEjyy0/ldioqJ1WWALaMANIWMX4bNmnZsylJUSxUXIILsSdRuD14OdRua3pUgEgF6w2VrFCLxPm9xoJdRUtF1TbKg+Es5QKJU5HarjoDHXC8qZaWmLrUhKW3BYnmzU7wx3vMC5K0tXUGAGCb7CCZWi0FRA4pUSXHQlj24xCPii2935jMcLLZQC2w1MU8Q2nIMxFFEBP9zkuz7BiCRTuY6y74lS1fzcykipQndWwUomg3I170gDf15TLcsqLJSE5QBQJTwB+vyjbhShDdbshIT7gtyEqDgFKcwA6k19/YcIP2+8lWhHhS0gJGp09TuawhXldy7NOyJNFNl312Ma1h+6EiWAKsPXifr3hs83GnF8lkkxLuq6p1lWpSmWhQLgO4OxberOOQ4QfXiWWtASlWn9//wAaMYP2iw00pChiLCoSoTwNC6hxG5/3fvEY5e82kM3QOxBPXPTllAq/qOwHU7mLuFsSpkpEqYcmXR9uR+b6Q3SboSZaSgApUzEaVH2+8Lqbklm1LUpIJlsByJJr1pTqYE3cXGa2/smp2wpacTywgnO9NE1J6bdyWhJ8Yz5xWdVHTVgAyUjkEgDtGlWK6EFBVShA9YV8e3CJKkKQwUpaUlt8xArzDivWEwbLTR17hjDl1+XMQ6vlyi9eGH0z0EFIIO33oecX7mkhEl9zSLMqcQkwqS1IUy212NcpZlgEhOh5aj2iQWvy2/z1sAQ4+Qf3iRSyqbK1w4kQq3HMQ4SyX4ghx1ZqcofZt7JUkVpGf3NglE3zLcDYCndxX0g1eGFzkPhTFoPXMO4NfeIZJwvTF/E6zzEN6qW8uTVeUmgKsqRqshIPlTzpXUByFSdhiYlHlmZi2417ivzi5g6ZaLFbFrIBnCoKiSmYmoIJ1avY5aUEM932I6eVl5lgaBG5SBwDsG9tI3qNQqDs71KeGZoKEpIYgMRwI/eDVpsGxEAbyaz2mWRQTQfUGjjbh25QyS77BCQWpX9owyjvuBijfMmZZsy5XwKI8SW/lU3wqbZaX14EiO1hvElIOVQPSO+JLy8RWUN5uGwDf4gxdV1sySGJEPLI0lHkSxTvi3TVyl+EhTBWRaz+QqAI9QQH0DjcwEsmFnS5EMMy3rk2ubLSpkT5WVaSAQWcOx3ANCKhhBm02pKbOEskLoSx4P67cfWNGpd2nB1tb+IyFC57QbKoylFkqLoJ47p+o78oZVXg6dYlluFM0iZNSFEmiSAw4eXcwRteHUqQRkADbUbuN4x5Ia3q+p2pIQ8QWWZafLLDsQVE+w6/tDb/AA+tAkyhKmgEocdiSQfp2j5wxZZctS5KyxToTu9QT2Nebx1v66QEiZLUyuW369ItctOlVS3DsMc63SwSQBs3KMux+hVpnjww4QC7cSXI7ACLF326fNWpC1AAKZ0pL8al6ftDTddy0cB21hu8likmCkVcD39ZhZxLmyFonppmQrXgSlWnb6w1Wa91ABSm0YeblVxl0foYWLzwwFDMl0qGik0P+OUL1gn2lU4yVTGy0cAVeoZxwbbeD3rmtSpV+/MVov4ytInMjdyo8qED1cx7he3MgIJqmnpp7RdVhBOVSvMVal1Fye+8LaZYTaEy5oU1SliUlRDUKhVI3UU1YMGzAhIKOWOjy3sKe45zLQCC5jPJ4C7ckMUh6HR2cuDw2jRLDcTpM1YHm0DMK8EigHIQMxNc6UhK0tmSQpJ4EfQ6HiI7EtF/D79R2GbtueUsBDKzMKuSKltCQB1JbjF69JNns6DKlfzZ35lJIyo/tdqqPACg4RmwxT+JUlHmQpRCQhP5iaAA8yWrxh2w5kRKRmBzEhxu5VUepaNUrhGtO5KhbxVhyZPZSUpGVvKCXoNiRrvBO4b+KSEk+Ya8+PfltWHGaJZBqdKRnGIrAE2nMC2arjiKH2aMmqWTwy+Q8XRogt6VpcUJ1/WBWKrZmkKTLAzFJQkBvMVeUDqSRCxarwVJSjKrMpTeU8dBUR9zbjmTmVOOZqgVCRzA3PM9oaMXCXj4C2mdcO3ofBCSdPv1inbbxKJ4ID+IQlvr2rFr/Q1DMpJIUokmpIJOrgl68iIT7Za50u1IM1LZC4AqCC4JB3o8GEFkk0uBdNM0CVapyR8CmMCb/VOnFLpYJUFcSSnT5wfs97eJLTVw1KxXtVqS20LFRhughG7r6CpYGnLhHS8b2TKlLWTRIJ68B1JYd4TbVb8rqlAk/wBoJHdoX7/vlU1GUksNRoH++MNjwuUudhaLEu+woZiampodTrEjlZ7rOUeVqaEgH0JiRRwhZXUaRh2+kFDhtG00ansYNSbwSUlJDiM5xPKVZ1iZJVldTKTsqhYkaPRn19I9u/FpUwKVZj/TV4x6JbThx9idBfFxEpJnI1QH68Q/P9IHXTiXx2MvNmFA9ADxd49vuyTLQjIoKSC2hA51oXY/lDaCuxASrqmWIlaTnSdRoRz4GNMIpQ2fi6IKtcjdabqE0kzFB0ihDlz1+uzQlYhvSdLm+HKUpm4AnfciDqcQzpiP5UhS/wC74UjuaHoPaPu57nlJEy02wvlLCW+UzFM4SNwjioVNecP2eD1eOvh/b+ArYCwfaZq7SUqQpZIck/lbcknTb0aNSEmbRWcBQFKP84HYcsKEoCgkAr8xbnoOgBYfuYZp94IGWgoK84x5sqyTtbLY5ox3GVntCLUF0BSkZWevH76RwsF/rmrSlSaghy9Gcd4YMW3gmYvL/QD7tT2gLclwTZhzoS1aE7gj9WbqY2pweLxJbLYMWx8s6p0hMqewUmdmTLD6ZSAVHq409ngzIvLKk5yFOOgc8uEJl8WydZ0SzNOZEtIQlvyAkkBt6kh9fhGwjy5LyVbFlCHSlPxK66AcyxryiOSb03DhdTqBN6X+E29TGiQEluO/zbtBtd9hctnhgVgKz5W8JHdIJ51NSebwsWDCwl2/ISSjKVISa+ZwG5gO468omskJLa1S+obRQwvf67Ja1LVJVNs8wMtJScuzKCmICgzPwPcPVgvqQqY8jOEEul0uwIFDlcUU9SahoKIuYA5adt3hPv8AspsswqksAostOx4KbY8YK7TqWlxqgWHbZeQCSMwqdG/XSEq47emdbZikmgUACNwAA/cgmO0yTNtAIYsdQl4AWNX4G05iPKfKocOB7H2eHjDVB+fQ5Gzmyhw35oTb+nyh4SWBmi0AilSlSFpV2dMv2iyvFaMj5gwHOBGHim1zzPaiCUofiWzKbowH/LjE8ctKlJro/cCW4yqnzJiQEpYAaf4hRxZea5QZYIJ05xpboQEgDTU8fv8ASM8/inJQUIKNTNAA3OZKn+Qg4XrnUw8Mzq77UqXOlzEVUhaVijuUkHQRqeFLxkrtElM1sq1+YKOhUCO3mIL/AKQPw9hsIkhxU/EW3jtedwgCqeh0jXPtKm6rZM4L2m1hC1ozA5FKTrwJD+0B7PZZVsnnxJi0S5X/AONIKlqLUBV5UgDcvCVeq5iZ4SVqIUXJep4udTtGh4ekJRKQBwB7mpPrEMlYvGt7Oot2bB0o1Jz/ANOf4hWlQMr6VDB453lOmWXUZpYIBSr8r6EEVb6tDNJvNIKSwoGhdxfP8WWpI1WUgNrqDw4CIxy6nz1+QaLdjtUmZlIJAOoMKWOrEJhlhAGYrIHIMX+Qiha7dMsaUqyzFoL1oGOznzUNdhpHXDlrXaZhmLoHypSNhqa7knU8tBpGlxeNd5scdbvw6uWhhMX7N2BBb1itdl1zJtrCJkwqlpBUpOj6AAtsXfsRGiSrGBMSGhcMoSFTbQxLKlILa+bxSW/7UntCxU3fnv7CqW4ypudISE5QARSkIeJsNJFqlsG83mHFnP0hwViD+UJhCgl8oUQQl9Wchgas2vlfQiFedfSZ9rSQQQHq7h+vSJRhLG9rCnbCaLrDCJDJLs0tQBChURI3KKoBmeJpxUoDxELYVyF0gnYKNFMGqKVLExZwFZ0FZKtQW+X6wfs9yAhgn2gNfd1qsqxMlAA0zJ0BGxpoRx4GIWpQ0xVIZbDpb7PLBDF9PSFHEUxC1oljRagD01McV4gmKS+Qu3GA1zKXPtwE3y5ZcxSBxUhBW2lXCSIXHjcrS2GdUaVY7nyoSSA2gHDkOUU8V4eSqUQwch0ngRUffB4Lypv8pMcr1mugPtGNKt1zyII9xYnEuWlE1QSQGclgeFTu0dbXilMw5JRzncpNB3/R4VZ1zTZ89YolCVqAPEAkO0FbLhldnOdKs3EEN6F9Y0TxYIu29+a6BO1quoBacygcxBU2gc6ekaRddiQmUkjXRuAjMLVe8tQqoFX9O78CNYu2LHKpUoBSJilVBoNHDEHNrlcV/eOyYpZXdfU6xzxrZZZsq/8AYo+gJB9RCH/DO+Eypi0q+IlKhzah+nrBu1WubaEgJTkSdczF+TadaxwlYRQpZmFKQommVISkdEjTt7wsJ4+7lBvd/wBHUOlpxMCCcwcMR6E78AAYRL3xeiXa0rU5ISp8u2Yp1HAgH1EdbbJn2M+PZ5hTQomBQCxkUQCRneoLUNN9qkLpwzKMsLSl825qVHiTvDrRGKk9+dhOAzJxOmYhK0rBBFCIWL/v0KVkBcnUcoo3vhkfiUoQpUsO68pIcAcjq7B+cM1hw4hCfKgB+A16k69TEY4Ixeq2/TyKJWATeswSsiAoDdgXL8+HKOWHLvTPWVrDkFgDs2pIO/yaG6TdY0YQCxFMFkny1JYBRyq22cHsxH+I1LVJBcUuBk/0gaFg4cdPukALDaUWSeqWWSJhdP8Au/MOuh9YIJv7P5ge7wj45tXi5QmrFyYSGOMnpAP069g2sIt+2yZNtUpZDS5awQT1Dk+np1i7gW1oUgpmeZQpUv0NfvWGu8ESlSiCkMK89DvAhBYpvzFLFkvBAl5WDkvrFC/b6QQ6iAwNOwA1hHsVqmTLT4cpRKE6g101rruBQwwT8LZ0+YqPc/IQZeBpSfIaEm323xrSCkUFBz4n74Q52OdMShOVHVz7wNw7h3w7WpKq0GV+BJf5CGqbZyFKQkNlqatQuxrrw4uRGmcFlVR4FbfQDWvEU1BSAj4izk0Hpq9fQwy3NdhmJzzFOeEVMQXQPw777dqj3EfGHr3/AJYDxizYlj2rcMXaDd/3dLVIUk1zBj0hLwAAlAfZReDGJ77ySFEasW5k6e8Z9dttnyQVJDp3Bf57GKY4SnjfxXsBGxWi9E5ypP8ASw9IWp6/MsKV5Qyin+4BSX9CfUwIuy9Z01KVZUpKqhySw2LMI+rZdC2UcxzHf9torByh/IXqA7QV2mcpCSyQXUfVupjrNu2bIIUh1MAPMzMKDRmpvv1glgJCUTVpmCqVF33oGLtppDjeslEwHKkB9v3hpzaem9vuUsUrNiBBQkqnoQpqpKZlDuPKgg9Xry0iRStN3JCyKaxI7vMP/j3f5GNCtV6pQkBFKQnX9egUcpLk6+sWb3lzgg7KIISkDMSdqb9KwoWXDloWSpS/MdS4UPUFjwpTnCQvJHVJ0kK2kM1jnpCdoHXtMKFJmyQQpBzChLEdqg7jgWizhKwq8SYJrEJAA77/AHxMOs66kpSNqsQYDnKL23FtIH3LfaFyU5VAsPpp16xWvK/UgM4c6DiYqYiw/lJKfKoj4knXq2sIFnlzzaglIzTEq3NGGrnYN8+MJDBrveq6BTNSuq6wlKSWdVfeLt5qlpltvqTwgbJXNCQG0Gzn3gDeomrXlmkCUdGLOeCidPuu0ZIQcpUuv7sc15i7d8xC7YpYAKSskc/86wwXzLQFMlmDGAdqsSUVQMqhwppy+kPNw4W8RCTMAXMID8ByA0Ycd/aPRyZFp2/0D8z6uW8EHKaEQfmrl5gR5U8q1/SAl4YWEtGeV/LL/loCeadPrCycTTkqyKSCoUYE16BjHnqDd6V678jcjVjC3pMmYQNUEd1DKPcx9XBbiLKgcHPyhNt0i2z/AD5D4SfKph5QVbFTtn0YbUpWpC5r7liXkKgCHoaNyrpGqcJKKb5YrVI7W688trClfmcOeJZvUhu8MZvsFKRwEIlpSm2LyJLpSfMR8n+f2zPYsJzCAMxApUqf51gpNLa76jqSRYnX20KWIJxtsxEuWc2UkqUOOgA5ir9Rzhvn4MSUKBOYgVc0MBcM3P4S5kofkUaHUg1HDQFjxaKYnW75F1Xwc7twqUJ8y1cxmaO1suFGXyqCqfC/1/zDxOvOSlBAsoJbdZ+Qb6QqT1KSFrMuWhJ0CfmaVO8Mkk27Jt+on3BcapqysFUtKVZaGpOpDszDen7ONpuHNLKSVMeCj+sDsErlzWTMVlQuYvzf0qcMVAM6W5jUGNFtd1+EMq9D8Kxoe++3P5lcsJz8S6D2zLsM3WbJbCldUzAyVbULkHgWrzaNGtE5BaiaCuXeBd8XWlcol2L0bUHZQ5gwnXLiWfNWZJSCpNCoFhw0Z4m9WROT52Bu+AniC3oRbJOWmcqHPR/mB6w64bnS/wAQhS2ImpKC+nmFQeRYCvOEO8MFrmqE0zD4iWytoGrp1jrNvzwEjxnSUsxAJD7MRz4w+LLFNaeQtDPeoZEyWS5QshyanKQH6ln7wg2CxzQVBBBYlgX4lqiCsi9F2hIyZlBX5i9dONaafbQbua6Qj4tgSe0NklrkBKrEOWpc2f4c58ydEpHv6bn2gxel3K8PLLls3Eh/0i/cUpK585dMwKU9mf3J9oZZlhJ1FYz5MzTqK2OAn8P7qRaJUwO06SxCC4JSAxDPqkgHSrsdQxi03bTMA4NDweA95yV2SYm0yiULQRmI3SaV4s++ziCt33n4iWLF6hnObjQCh9ue0adUckK6gfmJWKLtVJmiYglKx5TzGocbsfnAq2Y0nISxSnq5+X7w0YyWTMAUMoLqJd6As9OJ0jO7cStQTzimLDcqmvzQ/Q9VaZyzmKyCdhSJF1FiDae8ex6NY1tRxpchH4ucpWicxQBs1CXG/fhBW0XYEpNNKRIkfO8tCtCfItqZdrUg08QOk8xr7V7Qa/1vM6TUig7R7EjTBbr1A0CLReeZJqS3GB+D0JXOmzSNVBPZOvuf/ERIkdlikpV6DRQ/I8MEsFEAF9OBftSFzEspK5RShPmI477a84kSBCKelev9nMTLIc6HJ5fp9fQQ/wCHb7AlpG7eYxIkN2jwu0DlFm9L4CZSuGu8AZdxMkrP/wB2bV/6RwHQepr0kSMuF2xkg9kmrly5cwo8OSGRLQGSCKFSqnMol69eJJz/APiLd6c0uYAylOlTbgM3cVHRuESJHoa33/1XsBbg7Cs/IlYchTv7Nw5RrVzYrsolD+VNUvgVsANg6eXWu8SJDZJOMnRz2K9ot6VTDMIyp/KgEkD9fvun2ZMyba5kyWspRRPUh3NTRnbfpEiRkjNu7DBXyHp1hWpJ8OYrMA7KZiezEe8Jl/22eJbKIGYbcD8okSNOGKe9HSSTBeHLauWp01SfiTsf3jSLuxKtcsJExQSC+U1Yj23jyJHdpdStHepSv7EwQjKB52206s1OjmBH8O1NOUsjylQD61TUjX+5I78jEiQIRTxyf7ycjTRPGcqy0BdvpGcfxHt+ZJA/MoAdHf6RIkZcG+VL1sNFrAV8oEoJIqlOUj0r3g7e15gS1Ab0iRIae2XT6/c4UsEWpUy0TQipW6kjjkBJFdDlBNaUI1Z9Hst650o5RIkP2qCjUl12+lAAGOrYfw019VJKR/y8o9zCLd12TRLJVMmZEZXZbMS+Xd9tuG0eRIfs/Fev4OSKV62pUsEOSFFyo1Pc78Y+rCnxSlgHoB8h3JqTxPCJEj0sX8bONSunBMjwZfiTUpWUgkGWVUVVJcDdJBbZ2iRIkelHs8GkK5NM/9k="/>
          <p:cNvSpPr>
            <a:spLocks noChangeAspect="1" noChangeArrowheads="1"/>
          </p:cNvSpPr>
          <p:nvPr/>
        </p:nvSpPr>
        <p:spPr bwMode="auto">
          <a:xfrm>
            <a:off x="155575" y="-1790700"/>
            <a:ext cx="56102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110" name="AutoShape 6" descr="data:image/jpeg;base64,/9j/4AAQSkZJRgABAQAAAQABAAD/2wCEAAkGBhQSERUUExQWFRUVGBwaGRgYGBwcHxogGx8aHhwcHxkXHCYgHBokGh0cIC8gIycqLCwsGR4xNTAqNSYrLCkBCQoKDgwOGg8PGiwkHyQsKiwwLC0sLCwqLCwpLCwsLC8sLCwsLCwsLCwsLCwsLCwsLCwsLCwsLCwsLCwsLCwsLP/AABEIALcBEwMBIgACEQEDEQH/xAAbAAACAwEBAQAAAAAAAAAAAAAFBgAEBwMBAv/EAEEQAAECAwYEBAQEBQMEAQUAAAECEQADIQQFBhIxQVFhcYETIpGhMrHB8BRC0eEHI1Ji8RVyghaSorLCJDNTVJP/xAAaAQADAQEBAQAAAAAAAAAAAAABAgMEAAUG/8QALhEAAgIBAwEGBgMBAQEAAAAAAAECEQMSITFBBBMiUWGhcYGRsdHwMsHh8VJC/9oADAMBAAIRAxEAPwBgtk1mA2haxdegTZ5hP9JA/wCXlHuYIT7aC5eM/wAZ25c4hCEqKElyQKE8H3Ye55R4OFd5P0GH65VS0SEihOVLHiGFe8VMTXmgoZIApC3hRE5SPBWibLCUhaJiiQcpNEhKgUlJYkEAENqQQA33thGWnwwpyJslKwSS4J10LUhsuFwk0mqJ2kJuErEqbOmMoiWkAlI3KnbpQHTlDgu5gNvvrCphxf4O1TJSjRbFKujt8yO20aFdl4perEHaJZa1c+Q4lX3gdM4O5SdiPqN/aGC4LckJMmYMqwKEcOXL72hgK5TqpTYQhYqtOWahSKEZnHKkCE5NJXfIKHCamWJdDppz5vCRMsYtFrBZ0ygw/wBx19A3vwgbfuK50t5aQAqnmd2cO4DcDv6GHbB12pCHfTUvU866kxWUMn/1s3a/JyVbnWVdxDUgNjO6kCWczECp7VMNtrtgFaOIRcTWiZaCZMsZlrd3NANyT7d4jiglLb/gw22CdKDFnGzRcnXlL0Slm1MLOH5Vos6U55Um0JSGylSkHl5kUJ6pP1gHiXHIE5k2VMggaBZmPzClEBn/ALdo1QwWtn+RHFjZi2Yg2dWmZYyAcM1AOesX7pudMmSlKdGAjJ7ZflpnlKgk5UqC2/qYghzSlNmhxujGqFAJOdKt0kV7EUI506bQmaEq8/gNGND5LRlS76xi/wDEC/PHtSkpPlkukNuaZj607GHm8r/WpBSgKG2ZtOjmMvveyGXNzMWVuQfryh+yU5boI24BttolS1EpJlKLpO4OhpuCw9N4dP8AqVtXHqPpFbDvhmWlOjBg2n3+ggzPukM9CDGXtCU5OSQ1AC8MdyZYIKwS3wipPbbvAbDd3zbSZtoJUEzcwyjTLwPEUboOcdf4g4eSJRUGzpDgj3HeDeB7zAs0pyAcgSabgZSG4uIrCEceO4tp8MDBduwqgILIDdBAjA1wpTbJh/pAA5ZjX2T7xoc+8ECWpJALwhyrzVKtZMpClpIZeUaNUHgSHNOfqkZycXFPlANQnEZ0pGiQP39oXMa354UlagagMnrt2evaB1oxdLQCpa8vVKgfRoAzUqvFSVMRITVL0zn+ojhwHMneghb3kqV/qEoRLlSF2iWh/KpYD7s/zI+cbVYLmRlAS3TSFW8cIISkLQAlaPMFDiKjrUQWufEiJiAxZQoU8Dw/eKdryLLUlwOg9MuB6qTrxEDbZcxs/wDMSG3KSKEbwWkX46WekDMW4kSJJBIcgpSBqSQR7O5+xGOG8qTCyzYrwQUKcByOVIWTdqZ1tW1WSkMDqTmJfmzDoB2E2NFqUh5WQEihUFcW9zTQiOuE1rSJyphPjy5oMxzqlYAQoNRgpJTSnnTHoxxvu35/0K+dhnmXAhSWyjMOX2xheRKMic+ZQY0ILENzFQenGHmXbEqIWPza8jC7jixgJWU1UPMG3b9RC4m4boFngxCr/wDYnf8A9F/rEhGBnf0n1iRfvpen1Go74X8adahImTFFCc2YFq5SzPqztvo8alaLhQUMzhgzAfbfdIzyx4atFnnCeFJUXJUKjMFfEH78NWhplYzQryDN4g/Kxd/l30pGXLJOdwVqugjVnS47OuZbLSmasqJCWfYALpT73g6LAoolqWoqKEZQDwr8uXpCdI/FItJn5U5FBinN5juCKZXB2zVcwXk4mC0sCTu2UuN9G4Q1z5q7/fqJJAnFl2p/Ey8tXcP/ANp36xVtVom2QOQSNgdexila8UJNqClulCHAfd9SeG3pzj29b5NotElKUkpzoGYhksFA6mAsbdKSHVoZJFpmrQDkIJGhIp6PChiWXPlq8SZ5kmjgNl1YdK6/tGr2cS/CQwD7niNjC/8AxEMoyWSAMxQGprmHDkCe0ZsTlCW9Vtt8fwG7Ee7sHzLUnOslIIoAztzJ0ptDNd89diTlWSUAfE2nDNyHH1bdruiUgSRx++Ee39ZpfglmLivN4rHJLJy9gNtCLfOM5QSWWDyBqe0T+Ht5y1iYuaCpSl1A1AAGXtrtq8J9z3b404hTEgkDhR6+0MlhsHhLOSWJhUhSQMxTlJ0XTXLwNC5G8aXDHBaPfoOjRvAABIYDRhxqGoKqd9PkCYz/ABZdCZ1uky2D5VFTVcApb3f3i1/rs+VLLocgH4Tq+tSwD9YF4RvUzLas2kFC1JTkBDMkPQP2L71joQcYuUQtoaUYcASzNC/Z7me3JSwo6mPJgOzkHtGjLtqHSXoKHaEi+p0w2tJssqZOIfOJaFKypO5ygtWof+kxnxwd1Hd/4Cxl/AZKqQ56MBzH6vAq97toDMlhSSxUg6LAIOUtVjo+o12ixMvmYhIRNTMlnYLSpOn+4CKVqvYEFzTjCqTxy62K4idYL5VZZhQCVygohJ3ypJALHiKtxJh5u/FaFpDKHR6+kKVhw4Zy1TFg5ColKdHBNCT9ILTMPS2y5B0YfWK59E5WuSqutyvim+hP/lIIJOpB0bbg8cruRMCQElKSPzAF1dQaE8xXmYXL3sSrJNDfArQcCNR0q8aFc8pPgk77fKLaKhojwwxVuxbv1NpVLOWYQOQbqxBd2h2wtdifw4KAGEVrSlP4YsBR4pYWvYoQqW+hI/T2iOaGiMV0Fmgvie6JUyzLC0gFQISd9Ne2scMPTJRkIyN8I7MKjsQ3aK+Jr8AkEEswpwDwp3BZrUCpUrKiQpRUhK3JYmhDVDhjUwFHXj5qiSQzYtvAS5bDUwHuXDDMpdVqqRsH259YD4pnTwoFQDJrR9R12h2sCJq5BtMlOaUhyohaNmJYZsxLcukNDDJxWnrzRVF2Th1I8pSx1rSkJONLgMhp6CojMAUklTPoUkuQHYNzHSHKXiZKgmjqHAv78PukD7+txnoyEVWoBIGwBBPajd4eKjjbYGDsLS5iku+UctfXbtxMWMSYfJlqmS8wmhJYgnzjUoUHqCNOYDbw3XPdSZEnzULfYrHO22hORRIZgAOdWfuflBhGerU38iUnvsZvh3FSmAUCW0LEj2izbr6WtYSUlKf6lBgeX+YL4fuxC5hAbK5+Z9o44ys6JctXJusBw3tLZh1KySZIKQcqjTaJDDY50vInT70iRn76fkitHe9VoSgv8XPbhAHCFgRMXMmkeZSygEjRIANOpPdhAa9cdGSsLAQtSfhBSSH41YR7g/EM1a5i5xczVZ30AJYMAKAMA3eNEsSjj1InFPqaJabsD5eMKWJrInwFpUckyUlRlqp5glyZJL1BDqRwLpFFAQ0otuYAwLxgEzJL7kMYXDNRbC+RWwjhXxZaZ6xmKqpDUSNj1OvKkH7Xh7MAAHzUDDV6N98Y9wLfSfASQQwSEkc00b72MFLXbBlCgpSCkuGJ4uC43B4NtrEm053J/LyoWQv4gtU66ZctE5SZuckoGY50j+8kEGtAdabsWVrxTa7dlmJSEJTVIUpgefE0o7AcN473nak2i8JSVnOMzqerliQ78wI0+VYUGVmGraffKKzcINThHer38juDN7Ji+ZI8k5CgRtQjsRqIPWa0TbZLzJeWlQLH83UA0HIl+LaR2xBhBM5SUhWTPRKiPhUfhPTMwPIngINYZWlEgJIZkhPRgzV3B1iU8cUlKKp2FOxGm4GMgEylqJGymL+gEHsEXd4ksLmAuSetCQ3s/eDl5XlLRKIo5d327wk3bjTwJqkMSjMVBSdnqQQOdacWh2pS3e4VfA9WmxBTp8NxuCSPlCviScpNmVKICkocyswdUo6uhfxCu1UnQhjHZWK0KrnFecL+I73KpZypUp+CSfcCOx5p/wAULpZawj49ql5pho+VIS4Km1J5bU3fhVmTh1KdUDuIAfw1vlKbOEuAuWpTjqSof+xHYw2Wi93LkxDtD0za43Gqz5kXDRwkJbcU+UZxi5KpVtlpf+VM8xSKBwaimxoW/uMPs+/QAXUOjxlWK79NqngIFJZISWZRdnJfZxTTnrS/ZFrdLiupyVM1+75UvwElw7D6f5jrPMuWl9SYR7pvJaZSQVBSmrlSctNBmUxJ5gEaVjjf0+0GUVIUxAqGrzAqa8/lrDxWiVbfULdlDHFsTNmpSnZye+ntX0g7h63gyQFbCAGCcP8A4tRMwlg9Ny2rn70hwXhNKQfCdP3zhsk9DSDCajsz4/HjwlJ4wpWW2TfEmLloMyXmZ0lJ0ADtmcAkUJoaR82aTNm2mZImKZKCxCaZgdHOrENSNNua5ZcqUkoAB5bc4XJmjFaZK9gylfBkWJLfOWpCJstUtBUPipmrx0941m6pCVSilgFpJBHRx7GK2OLnlLs6kkgulxpQtT0MK+G8XqypUpkrygKcs5AAKn/ubMeZPKGlUsey4/sluMl63P4iD5X+kL9xYfkCauU4IICtCGKhpWrAg6UgqrEc2YCmUkqc1Y0fmR8g8BbPdNpFoVOUtEs5QlKSFEFnpmQFEFya5SK7QmK9Lj99hkwjelzeBLUqWrK21KxzwdakkeIvzTEuCVcRp7NAm/sSTUpEuYguNGUlSS76KS4O+/o0UsHWecfFmOzluRbZuX16w3dyim36BfBpkiVMtBJcZU/EtRyoQOKlGg6awn46vgSSJcucqYk0MxmDgH4U65QKZjvVqAk7b8Pz5JSmYVLUpCVqBJZCi9BU1YVNNtmjOMZSJqbRlWKBLprq+pHenaLYlUtP1J9Q/cuJhLQkJYq0AB17AGCltm26bZ5kuWmUgzXzZU+dYZsmZmSkijD6mF/+HtkSuapRHwgD/u19h7xq82yoSBlIYiv7xHJnliyVHoOooyKULwkgS/BWctPgzdsyHBA0odokaNbJUrOdDzblEgPLjb3ig6mZrb7kXaphTLFEmquHIcT99W6x4PmyrEJshaVADJNSUnMirAguxSaVYEeoFbBEzMlSFhlpWrMOBc/RoexYEgZSoeZqjruN67Qq7Q4ycHwtjpcme/8AVRs3lngjgRUHp+hj4vC8Z1qSRKSUp/qVQl9gNR39ILY0uyUUozKAyrQXCczFwNBU67eh0jy6ZiCUSzrnUCx4FvnvFMWLUrS3Ry33EpaZtjGYOkE6io5OPrDxhy65lokiZaFfEHCRQAHR6uSdW58Y54mu9C7KoCpOYfp+sHLryy5FkWpTrmykzFJGiQoDLUVcpdxzHcZI6420r8/sB7Ae8MDSviQBLWKhSaMRxGh6GvSLtw3yaoXRSSxGzj5jccmgta71SAtgK+0ZnNta/wAZNXLUACRvQ5UpHrRoywTyvZ8ftHVZpNutgXLKVajTvtCXNvi0C0zhl8RJVmcEJIKgFKFSx8xPcnoKl8XtPRNRLzAJWQMzMpjpqS3vyO8NV0WKWlCgdQrerjj3MaNMox0y/aFS0iLfV+zwofyzldyFMoHkQnY9dHghccsWlalKAK1klRAAAfglLANoABB/El0IKSUlJ7gGFzBVpTLtK0mmdIbqkl+7F+0PKco43FLgoqkOlnwwlI+Fjxi2bkTwEXZl6ggRTnX5l0YNHmJqx2J2LsPGz/8A1MshNcqwHBL5QFepbm3KO2HbL+KVmBUEgAFOYs/XVm258I4Yrts61JMqV8OZ1nYtonnWvYcY+/4bzpslcxCw1UkHmcwau5YMN2PCN83GWLw8+4qHCZhlOXJlHHh6frGZX/hn8JNMwOUKO/5SdidwdvTg+vTrwUCSaK+kA75sQnS1A1CqHv8AbxHBlcdt/wDAS5FW5EGcyUVAActo/wBf0hysNxANRzC1/Cy3oCFJoVIWc3N9D7N/xjQkXklJJYRDtDrI4XQATemGmQVjyLaihr34jl/mKN13yooIV8TMe0TFWNRKQpnWvZI9n4D3hSw1alz6jueJ37/qIrjjJLUuEJRQv+3fh7cJmy017E19CIZrvxigpqsN1ipiDAv4gZitSVAU0I7hn94QJeHZiZ/gLDLfs39XMf4i6xYs0N5U0vYeLHi/sUJnfyZanKqKOwG9eP8Anrwn2CWhKUpIJID9TRvlDdhjBkuSgBCRmZyoip41+goI74iwsmbIV+XgoapOxBERjOEJaIrbzObLmHrslS5SUUDDhrz7l4vru5GygQH2r7wh3HiWYqW0xLKTQkOQptSKU4seNORWVimWD5lhP+4gfNoaaa2a3BsGL8uGUqyz/K48NR2qQKcgX0gHhm6zLs0laQCxSeTuDVtifrFm+MRZ5ChKEyaVpYVDepYN0hauHEM6zoEuchaQkUWzjTcpdjz05wcbemvbr9DqNBtmeYpa1nmqjdAx9IzXF92fiZgNRkDAjmX/AEhl/wCrEzhllqzvwLj1jnb5aJUjxFEOXpDRlJy1LZi8MRMLW02W0LlzDUgZSd2f77GHtd+jLrtCmjCqrSvxZnlDBhyqavpr96Qc/wBBQZXh+EggfnClpX/3BWT1QY7LHHklqbp9fIewHbcWgLV5t4keqwEXLKQBwUFv3ypZ+ntpEiqw4a59xrB1536uy3guYlJyqCSRpnDDzD6HlDtYsZImywpOarMCmvSj+0eXzgSWUq8vlZxStNwYD4HuKYEklTZVKSlhplLFVeO0SyxxZI8NNV80InZUxRa5qlygRlRnCmOp5kbAV6wyXbYZK7CtYSBOkWhCircomgIbpn+XMx83rcZWkl36/tCfKvqZJKkqQvKPKojcJUCxS9QFAF+IB5xbs2RcR8ikduRvt055ZS+8KWHL0moUpJCloc5SKkDYV2aL9hvkz8pQkM4PnJYsdCE/rDZPsMtSEfyJcsp1MsZXZ9anN6A9YZJaWnz5E5yQp2/ExC0oCFqzFmDCuw4uTFiZcCpmU+DKlABsiHJLkHzrUTmV7ete0mzy/wAaCkfClRD8WA+ph1TZpYSnjvElkWGGmHzBqfQVL1w0i0SUDxjImoFM0klLuVPmlLUoVP8ASYDz7daLMkKmocO3iIPlOrO9UktQKAJjRVS5XOAeM7NKNmmBJ1Sa+hH/AJAe0N3qn/NKvcFspXFd67YnPMcINQH1HEkbcPXSCFtwdJy5kJyTBooa/vpF26bYmTJAcJGUDsI43lihIfzMlIzHjWgDcSNozwTdyXAkm+gDsklcwHzEFJZQoWI+nOF7EtmnJ0mKAPCnuKwQw3foUtSjTMSTycu0Wb+SqeCmWlzWoprzii0wldJMqm7odLhuJCZQSGGUMBy/X9YpX1cysiihRQCUqdLCqS6X4kH7MDbHfy5coeODLW3mLhn4hQ461iurEaZyvBlzUZlOcy1MhLbqVv8A7UgqJoBuJ4XLVSW/mCSfQHXfjJRmqlzy8xJbMAGV2HwnkzdNILz7yXNSUy06/m4dOcArJgNaZxX43jAlyoJyuTUsiYyyH3ArsIZJNpVIGRTFJ3aKZscYPb9Ywl3ncE6x/wA+QSkihGxB4g67fYh1u+wzpksGYs8HSG/fn3ini69x+FX5hRNBR32p1gzc+IJS5CShQZQdtvsaNyhcr1QTa+fX4HLcA4guoIlKYD6ng/WDWHLEgMJYaXLSEpcMVM5KzzWrMvlmbaAmOL+R4WUqD6ADUwZwfeqFSQaedAPSlR2NO0G/B6CvYY5SAylEUjOcRTUptslX9pHvT6w9zbeBKI3/AFjNr5upVrtLAkJQwBFKipL9SR2gR0uk30+50fM0SwX0Cl3r11/eKd+YoEuUQS/BIqSeAAq/+YRLdZpyFIlypxL0LgUHFwIaLvugJTVyWqpVSepMQljUak3++oeStc9rlCTX4jVVYqeGi0TghnAqRq7fuR7wRvi4wqWrYtQihHAxnOHL5VJtSFLWcoJSonRjR+gLHtF8eN5E2nwBI22RcwCUOWzRLbcSA9a9IHpvYEAg0bY/vFe0X8APi/f9YgtCdNDcifiUfg7RnSPIoOoDi5cgHser8YDXhi3x1y0B/DzJzOGcOHcAmjPFjEtomWieEqQtMrbMkpzc3I0++hm4MBi0OJaUONEKd1MHLKNKCrEvXlHp44xUVqVv99xRzsNtlBAcB+ZixMtEpQDAAwl2uyT7MGylYTTLooNtXXhVj3gfKxgCKJX0LD6xkfeOOlIeNMf7Rak5iyaRIT7LbbVNQJiciQrQEElnbVw766bxIm5U92h9hixNilEqUvzVKWA1Km2EFLiKCtkMpCZSACND/Kl/q/eMhw9Z/HnfzFFRJIBUXO7aw+YZtgkAp6iNEo91Cnvv9v8ApNRSGjIDZ1GmsZ7ecoBay32whvn3mAgpekLFsTmlTV5SaisZ8a7x+FcIMhdw9cc2ZNmKlnJKBqTuo7Acdy2jiG+dZ7RKQ4V4jDQ0foeMFML2OXLBRqlKRvqSlJUa7FeYtzHACCFpmI8M/wBUDtGR69q22+ghkFqvub+IQpIyHMAXrrQgjgxP7Ro8oTlSwtORQ3qQQ2x67VjPMaLHi5R1Da1101qCYIWPF0xMkJWlSVdNedY1TxxnCMkuhzvoG7diQylZCkqVwQyuwbeA9/LtlolsmUUo1IzAqLVDgFhWrVNBDDgizmaPEIDqJ1bQEj6e8N1puwO1BzjOmsbuMd0+oDNsLY0mCYlKpPiTZfwJbylQBAKxqMqmLU01EHJmHLTPKpsxac63JpmcqBBJNBvozDaPiRIlybwJIDzEV/4ln9G9BDx/qqAlNKAF2gzz+JKGy5+ZzMNTdM5FsEkHKSakaZdyx5Axq913YEpAA0gFdaUzbZNmbpASOTkk/wDqIeJNlyqSOTwnaJvK0vgUXALva6gZZzB3oRCZhG70S1zQTUTCl92Gg9Ier+tDJZxGVXZapvjrWmqZiyW06ezRRQemUY+gqNY/ESglISP93PtC5jO1jw1ZaOQEga6j3YGAv+vzBNEnIcxDu4anrB+w4cmziFrrw4CJJ5Fs0NsZ9eN0WieKA5RViQPYR94CuKZMtKkrK0olsVJBIzE/CKHka8o1aVdAHlLAcTC0u2osVr8zBMxk5tgUuU14VNekXWfJocEl8hbQ1Jw8GCSgVGlPlC7feGVSCVyPIXcpA8qv+OgPMNzg/wD6qVVeKt6XwPDOYvGPHOO6OaYpYevibal5C0sgsSXcdjoYY12KXJQQ+nqf8wvXTh1fjTJxUU+IpwgbcyTudWGny7Ygk2hEtRR52Dtu25HHp841eFzqIGe3CtMycskgM3YF/vsIdV3blKWqDof8HWMlwxaCgrmrBVmYagCh5766fWHFGJjlolQCQ+jt98Y7LhcdqsLLmMbwFnkr3Le5oB6/M8IS8O4dATnWjMo6ktTsdN4MYdvUWy8EKWh5FlTMnqB0UpCTlpyUQw6no0WGzJl2dVNQxYbu50o2vZo2Y8OjHb2bHjsLttw4DJK0lSBxSop9gWjng26Gl+IslS1E1JdgCQGfQFn78hF7EV65JASNNYJYOkpXIlVAeWk+qRGXPtHTHrRxZmXelaCCAQRAS5LeqRPMsKPkNDvyPVobDJASsvoIznE1oEm0SlJPmXLzKFA3nmJS25dCQa7EQvZ1KnRJrc0a8rV4xQtaAH8q1AFlaMSGYFvlGSYmsol2tYl/CWJ6/de8H7VjlaZQShExalaAJLPrq3yrC7Z7Z5s00EKVq4b2Pp2jTFt+M5IcrltiPAl1FEgelD7xIVJi0KJUJdDwBaJGZ9nTfI9lHCgMqYywygXHMQ8geIFBKBX8x29IXL3uNSrSiWh0qKtRqBufT5iNKsd1plSwG0+fWDlzSe65fsOkJV5XNNVPz5zLkKd5aQV5PLQgrLnzMS5diW4QFtN72hUsys+VIcKyip5E7tyjTbdlTKJLOdj994zgz0GfMUfhKyKBicoZ2OjkP3iuPLPT6/TkSQSwjbssrITVLpL+3t8jF+9byyppqaAc/wDMLV33RMmTPEQsy08tVdjRvscY+79uecUuFklOgp7ECMcsUZZLb5BQyXNcQIKqFf5lNXej65eX7x7b7pSsEEev3SO1z2t5Eq0oJZZyTQQ2WakAzE/7S+YHgeRgvaloUQQddY0yxad3ycxPu63GwnKfgc5Sdnqx+n25K1YqSxL7R1xJd0tUspdwoEHl/j6RjInqcOSQ/EtHQ7L3re/6w2aPZ7tVbJiZ+ZSEocJys6q1cnZw2leUHbbdC8hSlaxTiD3qImBLchMlDgEMQ3cwwWi2oSVEDaldIzOrSvjY5oym6rxXYrUpMw5s7Of6hViOYqGh7/6mSpIIUfQwj/xAkghKxqlTdj+4EXcJXQubIC1q1Bb5CnGNGSMZwWX5HWWsVYgJCZYd5gd/7dC3XT14R8XFZiVICQot5iwJYJcksNmBg5b7uXPTZ0zAhpSMiQlLMBo760AryEAbffBu8zUpBKpsooQf6XICv/F2/wB0WxqOpRiKtypet8ZbTKnECqiCBWhce30h2s+MU+GACwbjT1ELtwXUlaErPmUoVUdX4chyhgm4TQoMuW56V7EV9DGbJkTdU/idR5a73yyvGmrEqSXyqVrMbaWnWYf9vlG6kwDtOHZlsyqnnIEjyy0/ldioqJ1WWALaMANIWMX4bNmnZsylJUSxUXIILsSdRuD14OdRua3pUgEgF6w2VrFCLxPm9xoJdRUtF1TbKg+Es5QKJU5HarjoDHXC8qZaWmLrUhKW3BYnmzU7wx3vMC5K0tXUGAGCb7CCZWi0FRA4pUSXHQlj24xCPii2935jMcLLZQC2w1MU8Q2nIMxFFEBP9zkuz7BiCRTuY6y74lS1fzcykipQndWwUomg3I170gDf15TLcsqLJSE5QBQJTwB+vyjbhShDdbshIT7gtyEqDgFKcwA6k19/YcIP2+8lWhHhS0gJGp09TuawhXldy7NOyJNFNl312Ma1h+6EiWAKsPXifr3hs83GnF8lkkxLuq6p1lWpSmWhQLgO4OxberOOQ4QfXiWWtASlWn9//wAaMYP2iw00pChiLCoSoTwNC6hxG5/3fvEY5e82kM3QOxBPXPTllAq/qOwHU7mLuFsSpkpEqYcmXR9uR+b6Q3SboSZaSgApUzEaVH2+8Lqbklm1LUpIJlsByJJr1pTqYE3cXGa2/smp2wpacTywgnO9NE1J6bdyWhJ8Yz5xWdVHTVgAyUjkEgDtGlWK6EFBVShA9YV8e3CJKkKQwUpaUlt8xArzDivWEwbLTR17hjDl1+XMQ6vlyi9eGH0z0EFIIO33oecX7mkhEl9zSLMqcQkwqS1IUy212NcpZlgEhOh5aj2iQWvy2/z1sAQ4+Qf3iRSyqbK1w4kQq3HMQ4SyX4ghx1ZqcofZt7JUkVpGf3NglE3zLcDYCndxX0g1eGFzkPhTFoPXMO4NfeIZJwvTF/E6zzEN6qW8uTVeUmgKsqRqshIPlTzpXUByFSdhiYlHlmZi2417ivzi5g6ZaLFbFrIBnCoKiSmYmoIJ1avY5aUEM932I6eVl5lgaBG5SBwDsG9tI3qNQqDs71KeGZoKEpIYgMRwI/eDVpsGxEAbyaz2mWRQTQfUGjjbh25QyS77BCQWpX9owyjvuBijfMmZZsy5XwKI8SW/lU3wqbZaX14EiO1hvElIOVQPSO+JLy8RWUN5uGwDf4gxdV1sySGJEPLI0lHkSxTvi3TVyl+EhTBWRaz+QqAI9QQH0DjcwEsmFnS5EMMy3rk2ubLSpkT5WVaSAQWcOx3ANCKhhBm02pKbOEskLoSx4P67cfWNGpd2nB1tb+IyFC57QbKoylFkqLoJ47p+o78oZVXg6dYlluFM0iZNSFEmiSAw4eXcwRteHUqQRkADbUbuN4x5Ia3q+p2pIQ8QWWZafLLDsQVE+w6/tDb/AA+tAkyhKmgEocdiSQfp2j5wxZZctS5KyxToTu9QT2Nebx1v66QEiZLUyuW369ItctOlVS3DsMc63SwSQBs3KMux+hVpnjww4QC7cSXI7ACLF326fNWpC1AAKZ0pL8al6ftDTddy0cB21hu8likmCkVcD39ZhZxLmyFonppmQrXgSlWnb6w1Wa91ABSm0YeblVxl0foYWLzwwFDMl0qGik0P+OUL1gn2lU4yVTGy0cAVeoZxwbbeD3rmtSpV+/MVov4ytInMjdyo8qED1cx7he3MgIJqmnpp7RdVhBOVSvMVal1Fye+8LaZYTaEy5oU1SliUlRDUKhVI3UU1YMGzAhIKOWOjy3sKe45zLQCC5jPJ4C7ckMUh6HR2cuDw2jRLDcTpM1YHm0DMK8EigHIQMxNc6UhK0tmSQpJ4EfQ6HiI7EtF/D79R2GbtueUsBDKzMKuSKltCQB1JbjF69JNns6DKlfzZ35lJIyo/tdqqPACg4RmwxT+JUlHmQpRCQhP5iaAA8yWrxh2w5kRKRmBzEhxu5VUepaNUrhGtO5KhbxVhyZPZSUpGVvKCXoNiRrvBO4b+KSEk+Ya8+PfltWHGaJZBqdKRnGIrAE2nMC2arjiKH2aMmqWTwy+Q8XRogt6VpcUJ1/WBWKrZmkKTLAzFJQkBvMVeUDqSRCxarwVJSjKrMpTeU8dBUR9zbjmTmVOOZqgVCRzA3PM9oaMXCXj4C2mdcO3ofBCSdPv1inbbxKJ4ID+IQlvr2rFr/Q1DMpJIUokmpIJOrgl68iIT7Za50u1IM1LZC4AqCC4JB3o8GEFkk0uBdNM0CVapyR8CmMCb/VOnFLpYJUFcSSnT5wfs97eJLTVw1KxXtVqS20LFRhughG7r6CpYGnLhHS8b2TKlLWTRIJ68B1JYd4TbVb8rqlAk/wBoJHdoX7/vlU1GUksNRoH++MNjwuUudhaLEu+woZiampodTrEjlZ7rOUeVqaEgH0JiRRwhZXUaRh2+kFDhtG00ansYNSbwSUlJDiM5xPKVZ1iZJVldTKTsqhYkaPRn19I9u/FpUwKVZj/TV4x6JbThx9idBfFxEpJnI1QH68Q/P9IHXTiXx2MvNmFA9ADxd49vuyTLQjIoKSC2hA51oXY/lDaCuxASrqmWIlaTnSdRoRz4GNMIpQ2fi6IKtcjdabqE0kzFB0ihDlz1+uzQlYhvSdLm+HKUpm4AnfciDqcQzpiP5UhS/wC74UjuaHoPaPu57nlJEy02wvlLCW+UzFM4SNwjioVNecP2eD1eOvh/b+ArYCwfaZq7SUqQpZIck/lbcknTb0aNSEmbRWcBQFKP84HYcsKEoCgkAr8xbnoOgBYfuYZp94IGWgoK84x5sqyTtbLY5ox3GVntCLUF0BSkZWevH76RwsF/rmrSlSaghy9Gcd4YMW3gmYvL/QD7tT2gLclwTZhzoS1aE7gj9WbqY2pweLxJbLYMWx8s6p0hMqewUmdmTLD6ZSAVHq409ngzIvLKk5yFOOgc8uEJl8WydZ0SzNOZEtIQlvyAkkBt6kh9fhGwjy5LyVbFlCHSlPxK66AcyxryiOSb03DhdTqBN6X+E29TGiQEluO/zbtBtd9hctnhgVgKz5W8JHdIJ51NSebwsWDCwl2/ISSjKVISa+ZwG5gO468omskJLa1S+obRQwvf67Ja1LVJVNs8wMtJScuzKCmICgzPwPcPVgvqQqY8jOEEul0uwIFDlcUU9SahoKIuYA5adt3hPv8AspsswqksAostOx4KbY8YK7TqWlxqgWHbZeQCSMwqdG/XSEq47emdbZikmgUACNwAA/cgmO0yTNtAIYsdQl4AWNX4G05iPKfKocOB7H2eHjDVB+fQ5Gzmyhw35oTb+nyh4SWBmi0AilSlSFpV2dMv2iyvFaMj5gwHOBGHim1zzPaiCUofiWzKbowH/LjE8ctKlJro/cCW4yqnzJiQEpYAaf4hRxZea5QZYIJ05xpboQEgDTU8fv8ASM8/inJQUIKNTNAA3OZKn+Qg4XrnUw8Mzq77UqXOlzEVUhaVijuUkHQRqeFLxkrtElM1sq1+YKOhUCO3mIL/AKQPw9hsIkhxU/EW3jtedwgCqeh0jXPtKm6rZM4L2m1hC1ozA5FKTrwJD+0B7PZZVsnnxJi0S5X/AONIKlqLUBV5UgDcvCVeq5iZ4SVqIUXJep4udTtGh4ekJRKQBwB7mpPrEMlYvGt7Oot2bB0o1Jz/ANOf4hWlQMr6VDB453lOmWXUZpYIBSr8r6EEVb6tDNJvNIKSwoGhdxfP8WWpI1WUgNrqDw4CIxy6nz1+QaLdjtUmZlIJAOoMKWOrEJhlhAGYrIHIMX+Qiha7dMsaUqyzFoL1oGOznzUNdhpHXDlrXaZhmLoHypSNhqa7knU8tBpGlxeNd5scdbvw6uWhhMX7N2BBb1itdl1zJtrCJkwqlpBUpOj6AAtsXfsRGiSrGBMSGhcMoSFTbQxLKlILa+bxSW/7UntCxU3fnv7CqW4ypudISE5QARSkIeJsNJFqlsG83mHFnP0hwViD+UJhCgl8oUQQl9Wchgas2vlfQiFedfSZ9rSQQQHq7h+vSJRhLG9rCnbCaLrDCJDJLs0tQBChURI3KKoBmeJpxUoDxELYVyF0gnYKNFMGqKVLExZwFZ0FZKtQW+X6wfs9yAhgn2gNfd1qsqxMlAA0zJ0BGxpoRx4GIWpQ0xVIZbDpb7PLBDF9PSFHEUxC1oljRagD01McV4gmKS+Qu3GA1zKXPtwE3y5ZcxSBxUhBW2lXCSIXHjcrS2GdUaVY7nyoSSA2gHDkOUU8V4eSqUQwch0ngRUffB4Lypv8pMcr1mugPtGNKt1zyII9xYnEuWlE1QSQGclgeFTu0dbXilMw5JRzncpNB3/R4VZ1zTZ89YolCVqAPEAkO0FbLhldnOdKs3EEN6F9Y0TxYIu29+a6BO1quoBacygcxBU2gc6ekaRddiQmUkjXRuAjMLVe8tQqoFX9O78CNYu2LHKpUoBSJilVBoNHDEHNrlcV/eOyYpZXdfU6xzxrZZZsq/8AYo+gJB9RCH/DO+Eypi0q+IlKhzah+nrBu1WubaEgJTkSdczF+TadaxwlYRQpZmFKQommVISkdEjTt7wsJ4+7lBvd/wBHUOlpxMCCcwcMR6E78AAYRL3xeiXa0rU5ISp8u2Yp1HAgH1EdbbJn2M+PZ5hTQomBQCxkUQCRneoLUNN9qkLpwzKMsLSl825qVHiTvDrRGKk9+dhOAzJxOmYhK0rBBFCIWL/v0KVkBcnUcoo3vhkfiUoQpUsO68pIcAcjq7B+cM1hw4hCfKgB+A16k69TEY4Ixeq2/TyKJWATeswSsiAoDdgXL8+HKOWHLvTPWVrDkFgDs2pIO/yaG6TdY0YQCxFMFkny1JYBRyq22cHsxH+I1LVJBcUuBk/0gaFg4cdPukALDaUWSeqWWSJhdP8Au/MOuh9YIJv7P5ge7wj45tXi5QmrFyYSGOMnpAP069g2sIt+2yZNtUpZDS5awQT1Dk+np1i7gW1oUgpmeZQpUv0NfvWGu8ESlSiCkMK89DvAhBYpvzFLFkvBAl5WDkvrFC/b6QQ6iAwNOwA1hHsVqmTLT4cpRKE6g101rruBQwwT8LZ0+YqPc/IQZeBpSfIaEm323xrSCkUFBz4n74Q52OdMShOVHVz7wNw7h3w7WpKq0GV+BJf5CGqbZyFKQkNlqatQuxrrw4uRGmcFlVR4FbfQDWvEU1BSAj4izk0Hpq9fQwy3NdhmJzzFOeEVMQXQPw777dqj3EfGHr3/AJYDxizYlj2rcMXaDd/3dLVIUk1zBj0hLwAAlAfZReDGJ77ySFEasW5k6e8Z9dttnyQVJDp3Bf57GKY4SnjfxXsBGxWi9E5ypP8ASw9IWp6/MsKV5Qyin+4BSX9CfUwIuy9Z01KVZUpKqhySw2LMI+rZdC2UcxzHf9torByh/IXqA7QV2mcpCSyQXUfVupjrNu2bIIUh1MAPMzMKDRmpvv1glgJCUTVpmCqVF33oGLtppDjeslEwHKkB9v3hpzaem9vuUsUrNiBBQkqnoQpqpKZlDuPKgg9Xry0iRStN3JCyKaxI7vMP/j3f5GNCtV6pQkBFKQnX9egUcpLk6+sWb3lzgg7KIISkDMSdqb9KwoWXDloWSpS/MdS4UPUFjwpTnCQvJHVJ0kK2kM1jnpCdoHXtMKFJmyQQpBzChLEdqg7jgWizhKwq8SYJrEJAA77/AHxMOs66kpSNqsQYDnKL23FtIH3LfaFyU5VAsPpp16xWvK/UgM4c6DiYqYiw/lJKfKoj4knXq2sIFnlzzaglIzTEq3NGGrnYN8+MJDBrveq6BTNSuq6wlKSWdVfeLt5qlpltvqTwgbJXNCQG0Gzn3gDeomrXlmkCUdGLOeCidPuu0ZIQcpUuv7sc15i7d8xC7YpYAKSskc/86wwXzLQFMlmDGAdqsSUVQMqhwppy+kPNw4W8RCTMAXMID8ByA0Ycd/aPRyZFp2/0D8z6uW8EHKaEQfmrl5gR5U8q1/SAl4YWEtGeV/LL/loCeadPrCycTTkqyKSCoUYE16BjHnqDd6V678jcjVjC3pMmYQNUEd1DKPcx9XBbiLKgcHPyhNt0i2z/AD5D4SfKph5QVbFTtn0YbUpWpC5r7liXkKgCHoaNyrpGqcJKKb5YrVI7W688trClfmcOeJZvUhu8MZvsFKRwEIlpSm2LyJLpSfMR8n+f2zPYsJzCAMxApUqf51gpNLa76jqSRYnX20KWIJxtsxEuWc2UkqUOOgA5ir9Rzhvn4MSUKBOYgVc0MBcM3P4S5kofkUaHUg1HDQFjxaKYnW75F1Xwc7twqUJ8y1cxmaO1suFGXyqCqfC/1/zDxOvOSlBAsoJbdZ+Qb6QqT1KSFrMuWhJ0CfmaVO8Mkk27Jt+on3BcapqysFUtKVZaGpOpDszDen7ONpuHNLKSVMeCj+sDsErlzWTMVlQuYvzf0qcMVAM6W5jUGNFtd1+EMq9D8Kxoe++3P5lcsJz8S6D2zLsM3WbJbCldUzAyVbULkHgWrzaNGtE5BaiaCuXeBd8XWlcol2L0bUHZQ5gwnXLiWfNWZJSCpNCoFhw0Z4m9WROT52Bu+AniC3oRbJOWmcqHPR/mB6w64bnS/wAQhS2ImpKC+nmFQeRYCvOEO8MFrmqE0zD4iWytoGrp1jrNvzwEjxnSUsxAJD7MRz4w+LLFNaeQtDPeoZEyWS5QshyanKQH6ln7wg2CxzQVBBBYlgX4lqiCsi9F2hIyZlBX5i9dONaafbQbua6Qj4tgSe0NklrkBKrEOWpc2f4c58ydEpHv6bn2gxel3K8PLLls3Eh/0i/cUpK585dMwKU9mf3J9oZZlhJ1FYz5MzTqK2OAn8P7qRaJUwO06SxCC4JSAxDPqkgHSrsdQxi03bTMA4NDweA95yV2SYm0yiULQRmI3SaV4s++ziCt33n4iWLF6hnObjQCh9ue0adUckK6gfmJWKLtVJmiYglKx5TzGocbsfnAq2Y0nISxSnq5+X7w0YyWTMAUMoLqJd6As9OJ0jO7cStQTzimLDcqmvzQ/Q9VaZyzmKyCdhSJF1FiDae8ex6NY1tRxpchH4ucpWicxQBs1CXG/fhBW0XYEpNNKRIkfO8tCtCfItqZdrUg08QOk8xr7V7Qa/1vM6TUig7R7EjTBbr1A0CLReeZJqS3GB+D0JXOmzSNVBPZOvuf/ERIkdlikpV6DRQ/I8MEsFEAF9OBftSFzEspK5RShPmI477a84kSBCKelev9nMTLIc6HJ5fp9fQQ/wCHb7AlpG7eYxIkN2jwu0DlFm9L4CZSuGu8AZdxMkrP/wB2bV/6RwHQepr0kSMuF2xkg9kmrly5cwo8OSGRLQGSCKFSqnMol69eJJz/APiLd6c0uYAylOlTbgM3cVHRuESJHoa33/1XsBbg7Cs/IlYchTv7Nw5RrVzYrsolD+VNUvgVsANg6eXWu8SJDZJOMnRz2K9ot6VTDMIyp/KgEkD9fvun2ZMyba5kyWspRRPUh3NTRnbfpEiRkjNu7DBXyHp1hWpJ8OYrMA7KZiezEe8Jl/22eJbKIGYbcD8okSNOGKe9HSSTBeHLauWp01SfiTsf3jSLuxKtcsJExQSC+U1Yj23jyJHdpdStHepSv7EwQjKB52206s1OjmBH8O1NOUsjylQD61TUjX+5I78jEiQIRTxyf7ycjTRPGcqy0BdvpGcfxHt+ZJA/MoAdHf6RIkZcG+VL1sNFrAV8oEoJIqlOUj0r3g7e15gS1Ab0iRIae2XT6/c4UsEWpUy0TQipW6kjjkBJFdDlBNaUI1Z9Hst650o5RIkP2qCjUl12+lAAGOrYfw019VJKR/y8o9zCLd12TRLJVMmZEZXZbMS+Xd9tuG0eRIfs/Fev4OSKV62pUsEOSFFyo1Pc78Y+rCnxSlgHoB8h3JqTxPCJEj0sX8bONSunBMjwZfiTUpWUgkGWVUVVJcDdJBbZ2iRIkelHs8GkK5NM/9k="/>
          <p:cNvSpPr>
            <a:spLocks noChangeAspect="1" noChangeArrowheads="1"/>
          </p:cNvSpPr>
          <p:nvPr/>
        </p:nvSpPr>
        <p:spPr bwMode="auto">
          <a:xfrm>
            <a:off x="155575" y="-1790700"/>
            <a:ext cx="56102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7112" name="Picture 8" descr="http://upload.wikimedia.org/wikipedia/commons/thumb/f/f2/Sa_green_gram.jpg/640px-Sa_green_gr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755231"/>
            <a:ext cx="2362200" cy="15761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7114" name="Picture 10" descr="http://upload.wikimedia.org/wikipedia/commons/2/2b/Azuki_Bea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3300" y="4648200"/>
            <a:ext cx="1986814" cy="152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" name="TextBox 20"/>
          <p:cNvSpPr txBox="1"/>
          <p:nvPr/>
        </p:nvSpPr>
        <p:spPr>
          <a:xfrm>
            <a:off x="6330512" y="1287234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绿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豆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grpSp>
        <p:nvGrpSpPr>
          <p:cNvPr id="5" name="Group 8"/>
          <p:cNvGrpSpPr/>
          <p:nvPr/>
        </p:nvGrpSpPr>
        <p:grpSpPr>
          <a:xfrm>
            <a:off x="2209800" y="2057400"/>
            <a:ext cx="2362200" cy="914400"/>
            <a:chOff x="2492375" y="3884612"/>
            <a:chExt cx="4260850" cy="1887538"/>
          </a:xfrm>
          <a:solidFill>
            <a:srgbClr val="00B0F0"/>
          </a:solidFill>
        </p:grpSpPr>
        <p:sp>
          <p:nvSpPr>
            <p:cNvPr id="10" name="Freeform 28"/>
            <p:cNvSpPr>
              <a:spLocks/>
            </p:cNvSpPr>
            <p:nvPr/>
          </p:nvSpPr>
          <p:spPr bwMode="auto">
            <a:xfrm>
              <a:off x="3773487" y="4048125"/>
              <a:ext cx="538163" cy="1304925"/>
            </a:xfrm>
            <a:custGeom>
              <a:avLst/>
              <a:gdLst>
                <a:gd name="T0" fmla="*/ 38100 w 678"/>
                <a:gd name="T1" fmla="*/ 1588 h 1643"/>
                <a:gd name="T2" fmla="*/ 64294 w 678"/>
                <a:gd name="T3" fmla="*/ 15090 h 1643"/>
                <a:gd name="T4" fmla="*/ 80963 w 678"/>
                <a:gd name="T5" fmla="*/ 26210 h 1643"/>
                <a:gd name="T6" fmla="*/ 100806 w 678"/>
                <a:gd name="T7" fmla="*/ 41300 h 1643"/>
                <a:gd name="T8" fmla="*/ 183356 w 678"/>
                <a:gd name="T9" fmla="*/ 129460 h 1643"/>
                <a:gd name="T10" fmla="*/ 263525 w 678"/>
                <a:gd name="T11" fmla="*/ 225562 h 1643"/>
                <a:gd name="T12" fmla="*/ 303213 w 678"/>
                <a:gd name="T13" fmla="*/ 278776 h 1643"/>
                <a:gd name="T14" fmla="*/ 350838 w 678"/>
                <a:gd name="T15" fmla="*/ 353434 h 1643"/>
                <a:gd name="T16" fmla="*/ 394494 w 678"/>
                <a:gd name="T17" fmla="*/ 434446 h 1643"/>
                <a:gd name="T18" fmla="*/ 432594 w 678"/>
                <a:gd name="T19" fmla="*/ 512280 h 1643"/>
                <a:gd name="T20" fmla="*/ 465138 w 678"/>
                <a:gd name="T21" fmla="*/ 586938 h 1643"/>
                <a:gd name="T22" fmla="*/ 488950 w 678"/>
                <a:gd name="T23" fmla="*/ 658419 h 1643"/>
                <a:gd name="T24" fmla="*/ 510382 w 678"/>
                <a:gd name="T25" fmla="*/ 747373 h 1643"/>
                <a:gd name="T26" fmla="*/ 528638 w 678"/>
                <a:gd name="T27" fmla="*/ 876833 h 1643"/>
                <a:gd name="T28" fmla="*/ 536575 w 678"/>
                <a:gd name="T29" fmla="*/ 992791 h 1643"/>
                <a:gd name="T30" fmla="*/ 538163 w 678"/>
                <a:gd name="T31" fmla="*/ 1065861 h 1643"/>
                <a:gd name="T32" fmla="*/ 531813 w 678"/>
                <a:gd name="T33" fmla="*/ 1125428 h 1643"/>
                <a:gd name="T34" fmla="*/ 518319 w 678"/>
                <a:gd name="T35" fmla="*/ 1188967 h 1643"/>
                <a:gd name="T36" fmla="*/ 496888 w 678"/>
                <a:gd name="T37" fmla="*/ 1243769 h 1643"/>
                <a:gd name="T38" fmla="*/ 481807 w 678"/>
                <a:gd name="T39" fmla="*/ 1265213 h 1643"/>
                <a:gd name="T40" fmla="*/ 465138 w 678"/>
                <a:gd name="T41" fmla="*/ 1281892 h 1643"/>
                <a:gd name="T42" fmla="*/ 445294 w 678"/>
                <a:gd name="T43" fmla="*/ 1294600 h 1643"/>
                <a:gd name="T44" fmla="*/ 427038 w 678"/>
                <a:gd name="T45" fmla="*/ 1301748 h 1643"/>
                <a:gd name="T46" fmla="*/ 407194 w 678"/>
                <a:gd name="T47" fmla="*/ 1304925 h 1643"/>
                <a:gd name="T48" fmla="*/ 397669 w 678"/>
                <a:gd name="T49" fmla="*/ 1301748 h 1643"/>
                <a:gd name="T50" fmla="*/ 388938 w 678"/>
                <a:gd name="T51" fmla="*/ 1294600 h 1643"/>
                <a:gd name="T52" fmla="*/ 379413 w 678"/>
                <a:gd name="T53" fmla="*/ 1281892 h 1643"/>
                <a:gd name="T54" fmla="*/ 369094 w 678"/>
                <a:gd name="T55" fmla="*/ 1265213 h 1643"/>
                <a:gd name="T56" fmla="*/ 354807 w 678"/>
                <a:gd name="T57" fmla="*/ 1243769 h 1643"/>
                <a:gd name="T58" fmla="*/ 344488 w 678"/>
                <a:gd name="T59" fmla="*/ 1219942 h 1643"/>
                <a:gd name="T60" fmla="*/ 334169 w 678"/>
                <a:gd name="T61" fmla="*/ 1193732 h 1643"/>
                <a:gd name="T62" fmla="*/ 321469 w 678"/>
                <a:gd name="T63" fmla="*/ 1163552 h 1643"/>
                <a:gd name="T64" fmla="*/ 309563 w 678"/>
                <a:gd name="T65" fmla="*/ 1129399 h 1643"/>
                <a:gd name="T66" fmla="*/ 296863 w 678"/>
                <a:gd name="T67" fmla="*/ 1091276 h 1643"/>
                <a:gd name="T68" fmla="*/ 283369 w 678"/>
                <a:gd name="T69" fmla="*/ 1050770 h 1643"/>
                <a:gd name="T70" fmla="*/ 269875 w 678"/>
                <a:gd name="T71" fmla="*/ 1004705 h 1643"/>
                <a:gd name="T72" fmla="*/ 256381 w 678"/>
                <a:gd name="T73" fmla="*/ 954668 h 1643"/>
                <a:gd name="T74" fmla="*/ 240506 w 678"/>
                <a:gd name="T75" fmla="*/ 900660 h 1643"/>
                <a:gd name="T76" fmla="*/ 225425 w 678"/>
                <a:gd name="T77" fmla="*/ 842681 h 1643"/>
                <a:gd name="T78" fmla="*/ 210344 w 678"/>
                <a:gd name="T79" fmla="*/ 780731 h 1643"/>
                <a:gd name="T80" fmla="*/ 190500 w 678"/>
                <a:gd name="T81" fmla="*/ 702896 h 1643"/>
                <a:gd name="T82" fmla="*/ 170656 w 678"/>
                <a:gd name="T83" fmla="*/ 629827 h 1643"/>
                <a:gd name="T84" fmla="*/ 152400 w 678"/>
                <a:gd name="T85" fmla="*/ 560729 h 1643"/>
                <a:gd name="T86" fmla="*/ 134144 w 678"/>
                <a:gd name="T87" fmla="*/ 498778 h 1643"/>
                <a:gd name="T88" fmla="*/ 117475 w 678"/>
                <a:gd name="T89" fmla="*/ 440799 h 1643"/>
                <a:gd name="T90" fmla="*/ 102394 w 678"/>
                <a:gd name="T91" fmla="*/ 387586 h 1643"/>
                <a:gd name="T92" fmla="*/ 88900 w 678"/>
                <a:gd name="T93" fmla="*/ 338343 h 1643"/>
                <a:gd name="T94" fmla="*/ 74613 w 678"/>
                <a:gd name="T95" fmla="*/ 295455 h 1643"/>
                <a:gd name="T96" fmla="*/ 62706 w 678"/>
                <a:gd name="T97" fmla="*/ 257332 h 1643"/>
                <a:gd name="T98" fmla="*/ 51594 w 678"/>
                <a:gd name="T99" fmla="*/ 223974 h 1643"/>
                <a:gd name="T100" fmla="*/ 39688 w 678"/>
                <a:gd name="T101" fmla="*/ 190616 h 1643"/>
                <a:gd name="T102" fmla="*/ 24606 w 678"/>
                <a:gd name="T103" fmla="*/ 150904 h 1643"/>
                <a:gd name="T104" fmla="*/ 13494 w 678"/>
                <a:gd name="T105" fmla="*/ 117547 h 1643"/>
                <a:gd name="T106" fmla="*/ 6350 w 678"/>
                <a:gd name="T107" fmla="*/ 88160 h 1643"/>
                <a:gd name="T108" fmla="*/ 1588 w 678"/>
                <a:gd name="T109" fmla="*/ 62744 h 1643"/>
                <a:gd name="T110" fmla="*/ 0 w 678"/>
                <a:gd name="T111" fmla="*/ 41300 h 1643"/>
                <a:gd name="T112" fmla="*/ 0 w 678"/>
                <a:gd name="T113" fmla="*/ 26210 h 1643"/>
                <a:gd name="T114" fmla="*/ 6350 w 678"/>
                <a:gd name="T115" fmla="*/ 8737 h 1643"/>
                <a:gd name="T116" fmla="*/ 19844 w 678"/>
                <a:gd name="T117" fmla="*/ 0 h 1643"/>
                <a:gd name="T118" fmla="*/ 24606 w 678"/>
                <a:gd name="T119" fmla="*/ 0 h 164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78" h="1643">
                  <a:moveTo>
                    <a:pt x="31" y="0"/>
                  </a:moveTo>
                  <a:lnTo>
                    <a:pt x="39" y="0"/>
                  </a:lnTo>
                  <a:lnTo>
                    <a:pt x="48" y="2"/>
                  </a:lnTo>
                  <a:lnTo>
                    <a:pt x="58" y="6"/>
                  </a:lnTo>
                  <a:lnTo>
                    <a:pt x="69" y="11"/>
                  </a:lnTo>
                  <a:lnTo>
                    <a:pt x="81" y="19"/>
                  </a:lnTo>
                  <a:lnTo>
                    <a:pt x="88" y="23"/>
                  </a:lnTo>
                  <a:lnTo>
                    <a:pt x="96" y="27"/>
                  </a:lnTo>
                  <a:lnTo>
                    <a:pt x="102" y="33"/>
                  </a:lnTo>
                  <a:lnTo>
                    <a:pt x="110" y="38"/>
                  </a:lnTo>
                  <a:lnTo>
                    <a:pt x="117" y="44"/>
                  </a:lnTo>
                  <a:lnTo>
                    <a:pt x="127" y="52"/>
                  </a:lnTo>
                  <a:lnTo>
                    <a:pt x="161" y="88"/>
                  </a:lnTo>
                  <a:lnTo>
                    <a:pt x="196" y="125"/>
                  </a:lnTo>
                  <a:lnTo>
                    <a:pt x="231" y="163"/>
                  </a:lnTo>
                  <a:lnTo>
                    <a:pt x="265" y="202"/>
                  </a:lnTo>
                  <a:lnTo>
                    <a:pt x="298" y="242"/>
                  </a:lnTo>
                  <a:lnTo>
                    <a:pt x="332" y="284"/>
                  </a:lnTo>
                  <a:lnTo>
                    <a:pt x="350" y="305"/>
                  </a:lnTo>
                  <a:lnTo>
                    <a:pt x="365" y="328"/>
                  </a:lnTo>
                  <a:lnTo>
                    <a:pt x="382" y="351"/>
                  </a:lnTo>
                  <a:lnTo>
                    <a:pt x="399" y="374"/>
                  </a:lnTo>
                  <a:lnTo>
                    <a:pt x="421" y="411"/>
                  </a:lnTo>
                  <a:lnTo>
                    <a:pt x="442" y="445"/>
                  </a:lnTo>
                  <a:lnTo>
                    <a:pt x="461" y="480"/>
                  </a:lnTo>
                  <a:lnTo>
                    <a:pt x="480" y="514"/>
                  </a:lnTo>
                  <a:lnTo>
                    <a:pt x="497" y="547"/>
                  </a:lnTo>
                  <a:lnTo>
                    <a:pt x="515" y="580"/>
                  </a:lnTo>
                  <a:lnTo>
                    <a:pt x="530" y="612"/>
                  </a:lnTo>
                  <a:lnTo>
                    <a:pt x="545" y="645"/>
                  </a:lnTo>
                  <a:lnTo>
                    <a:pt x="561" y="676"/>
                  </a:lnTo>
                  <a:lnTo>
                    <a:pt x="574" y="708"/>
                  </a:lnTo>
                  <a:lnTo>
                    <a:pt x="586" y="739"/>
                  </a:lnTo>
                  <a:lnTo>
                    <a:pt x="597" y="770"/>
                  </a:lnTo>
                  <a:lnTo>
                    <a:pt x="607" y="799"/>
                  </a:lnTo>
                  <a:lnTo>
                    <a:pt x="616" y="829"/>
                  </a:lnTo>
                  <a:lnTo>
                    <a:pt x="626" y="858"/>
                  </a:lnTo>
                  <a:lnTo>
                    <a:pt x="634" y="887"/>
                  </a:lnTo>
                  <a:lnTo>
                    <a:pt x="643" y="941"/>
                  </a:lnTo>
                  <a:lnTo>
                    <a:pt x="653" y="994"/>
                  </a:lnTo>
                  <a:lnTo>
                    <a:pt x="661" y="1048"/>
                  </a:lnTo>
                  <a:lnTo>
                    <a:pt x="666" y="1104"/>
                  </a:lnTo>
                  <a:lnTo>
                    <a:pt x="670" y="1161"/>
                  </a:lnTo>
                  <a:lnTo>
                    <a:pt x="674" y="1219"/>
                  </a:lnTo>
                  <a:lnTo>
                    <a:pt x="676" y="1250"/>
                  </a:lnTo>
                  <a:lnTo>
                    <a:pt x="676" y="1280"/>
                  </a:lnTo>
                  <a:lnTo>
                    <a:pt x="676" y="1311"/>
                  </a:lnTo>
                  <a:lnTo>
                    <a:pt x="678" y="1342"/>
                  </a:lnTo>
                  <a:lnTo>
                    <a:pt x="676" y="1367"/>
                  </a:lnTo>
                  <a:lnTo>
                    <a:pt x="674" y="1392"/>
                  </a:lnTo>
                  <a:lnTo>
                    <a:pt x="670" y="1417"/>
                  </a:lnTo>
                  <a:lnTo>
                    <a:pt x="666" y="1444"/>
                  </a:lnTo>
                  <a:lnTo>
                    <a:pt x="661" y="1468"/>
                  </a:lnTo>
                  <a:lnTo>
                    <a:pt x="653" y="1497"/>
                  </a:lnTo>
                  <a:lnTo>
                    <a:pt x="643" y="1526"/>
                  </a:lnTo>
                  <a:lnTo>
                    <a:pt x="634" y="1555"/>
                  </a:lnTo>
                  <a:lnTo>
                    <a:pt x="626" y="1566"/>
                  </a:lnTo>
                  <a:lnTo>
                    <a:pt x="620" y="1576"/>
                  </a:lnTo>
                  <a:lnTo>
                    <a:pt x="614" y="1586"/>
                  </a:lnTo>
                  <a:lnTo>
                    <a:pt x="607" y="1593"/>
                  </a:lnTo>
                  <a:lnTo>
                    <a:pt x="599" y="1601"/>
                  </a:lnTo>
                  <a:lnTo>
                    <a:pt x="593" y="1609"/>
                  </a:lnTo>
                  <a:lnTo>
                    <a:pt x="586" y="1614"/>
                  </a:lnTo>
                  <a:lnTo>
                    <a:pt x="578" y="1620"/>
                  </a:lnTo>
                  <a:lnTo>
                    <a:pt x="570" y="1626"/>
                  </a:lnTo>
                  <a:lnTo>
                    <a:pt x="561" y="1630"/>
                  </a:lnTo>
                  <a:lnTo>
                    <a:pt x="553" y="1634"/>
                  </a:lnTo>
                  <a:lnTo>
                    <a:pt x="545" y="1637"/>
                  </a:lnTo>
                  <a:lnTo>
                    <a:pt x="538" y="1639"/>
                  </a:lnTo>
                  <a:lnTo>
                    <a:pt x="528" y="1641"/>
                  </a:lnTo>
                  <a:lnTo>
                    <a:pt x="520" y="1643"/>
                  </a:lnTo>
                  <a:lnTo>
                    <a:pt x="513" y="1643"/>
                  </a:lnTo>
                  <a:lnTo>
                    <a:pt x="509" y="1643"/>
                  </a:lnTo>
                  <a:lnTo>
                    <a:pt x="505" y="1641"/>
                  </a:lnTo>
                  <a:lnTo>
                    <a:pt x="501" y="1639"/>
                  </a:lnTo>
                  <a:lnTo>
                    <a:pt x="497" y="1637"/>
                  </a:lnTo>
                  <a:lnTo>
                    <a:pt x="494" y="1634"/>
                  </a:lnTo>
                  <a:lnTo>
                    <a:pt x="490" y="1630"/>
                  </a:lnTo>
                  <a:lnTo>
                    <a:pt x="486" y="1626"/>
                  </a:lnTo>
                  <a:lnTo>
                    <a:pt x="482" y="1620"/>
                  </a:lnTo>
                  <a:lnTo>
                    <a:pt x="478" y="1614"/>
                  </a:lnTo>
                  <a:lnTo>
                    <a:pt x="472" y="1609"/>
                  </a:lnTo>
                  <a:lnTo>
                    <a:pt x="469" y="1601"/>
                  </a:lnTo>
                  <a:lnTo>
                    <a:pt x="465" y="1593"/>
                  </a:lnTo>
                  <a:lnTo>
                    <a:pt x="459" y="1586"/>
                  </a:lnTo>
                  <a:lnTo>
                    <a:pt x="453" y="1576"/>
                  </a:lnTo>
                  <a:lnTo>
                    <a:pt x="447" y="1566"/>
                  </a:lnTo>
                  <a:lnTo>
                    <a:pt x="444" y="1555"/>
                  </a:lnTo>
                  <a:lnTo>
                    <a:pt x="438" y="1545"/>
                  </a:lnTo>
                  <a:lnTo>
                    <a:pt x="434" y="1536"/>
                  </a:lnTo>
                  <a:lnTo>
                    <a:pt x="430" y="1526"/>
                  </a:lnTo>
                  <a:lnTo>
                    <a:pt x="424" y="1515"/>
                  </a:lnTo>
                  <a:lnTo>
                    <a:pt x="421" y="1503"/>
                  </a:lnTo>
                  <a:lnTo>
                    <a:pt x="417" y="1491"/>
                  </a:lnTo>
                  <a:lnTo>
                    <a:pt x="411" y="1478"/>
                  </a:lnTo>
                  <a:lnTo>
                    <a:pt x="405" y="1465"/>
                  </a:lnTo>
                  <a:lnTo>
                    <a:pt x="401" y="1451"/>
                  </a:lnTo>
                  <a:lnTo>
                    <a:pt x="396" y="1438"/>
                  </a:lnTo>
                  <a:lnTo>
                    <a:pt x="390" y="1422"/>
                  </a:lnTo>
                  <a:lnTo>
                    <a:pt x="386" y="1407"/>
                  </a:lnTo>
                  <a:lnTo>
                    <a:pt x="380" y="1392"/>
                  </a:lnTo>
                  <a:lnTo>
                    <a:pt x="374" y="1374"/>
                  </a:lnTo>
                  <a:lnTo>
                    <a:pt x="369" y="1357"/>
                  </a:lnTo>
                  <a:lnTo>
                    <a:pt x="363" y="1340"/>
                  </a:lnTo>
                  <a:lnTo>
                    <a:pt x="357" y="1323"/>
                  </a:lnTo>
                  <a:lnTo>
                    <a:pt x="351" y="1303"/>
                  </a:lnTo>
                  <a:lnTo>
                    <a:pt x="346" y="1284"/>
                  </a:lnTo>
                  <a:lnTo>
                    <a:pt x="340" y="1265"/>
                  </a:lnTo>
                  <a:lnTo>
                    <a:pt x="334" y="1244"/>
                  </a:lnTo>
                  <a:lnTo>
                    <a:pt x="328" y="1223"/>
                  </a:lnTo>
                  <a:lnTo>
                    <a:pt x="323" y="1202"/>
                  </a:lnTo>
                  <a:lnTo>
                    <a:pt x="315" y="1179"/>
                  </a:lnTo>
                  <a:lnTo>
                    <a:pt x="309" y="1157"/>
                  </a:lnTo>
                  <a:lnTo>
                    <a:pt x="303" y="1134"/>
                  </a:lnTo>
                  <a:lnTo>
                    <a:pt x="298" y="1109"/>
                  </a:lnTo>
                  <a:lnTo>
                    <a:pt x="290" y="1086"/>
                  </a:lnTo>
                  <a:lnTo>
                    <a:pt x="284" y="1061"/>
                  </a:lnTo>
                  <a:lnTo>
                    <a:pt x="279" y="1035"/>
                  </a:lnTo>
                  <a:lnTo>
                    <a:pt x="271" y="1010"/>
                  </a:lnTo>
                  <a:lnTo>
                    <a:pt x="265" y="983"/>
                  </a:lnTo>
                  <a:lnTo>
                    <a:pt x="257" y="950"/>
                  </a:lnTo>
                  <a:lnTo>
                    <a:pt x="248" y="918"/>
                  </a:lnTo>
                  <a:lnTo>
                    <a:pt x="240" y="885"/>
                  </a:lnTo>
                  <a:lnTo>
                    <a:pt x="231" y="854"/>
                  </a:lnTo>
                  <a:lnTo>
                    <a:pt x="223" y="823"/>
                  </a:lnTo>
                  <a:lnTo>
                    <a:pt x="215" y="793"/>
                  </a:lnTo>
                  <a:lnTo>
                    <a:pt x="207" y="764"/>
                  </a:lnTo>
                  <a:lnTo>
                    <a:pt x="200" y="735"/>
                  </a:lnTo>
                  <a:lnTo>
                    <a:pt x="192" y="706"/>
                  </a:lnTo>
                  <a:lnTo>
                    <a:pt x="184" y="679"/>
                  </a:lnTo>
                  <a:lnTo>
                    <a:pt x="177" y="655"/>
                  </a:lnTo>
                  <a:lnTo>
                    <a:pt x="169" y="628"/>
                  </a:lnTo>
                  <a:lnTo>
                    <a:pt x="163" y="603"/>
                  </a:lnTo>
                  <a:lnTo>
                    <a:pt x="156" y="578"/>
                  </a:lnTo>
                  <a:lnTo>
                    <a:pt x="148" y="555"/>
                  </a:lnTo>
                  <a:lnTo>
                    <a:pt x="142" y="532"/>
                  </a:lnTo>
                  <a:lnTo>
                    <a:pt x="136" y="509"/>
                  </a:lnTo>
                  <a:lnTo>
                    <a:pt x="129" y="488"/>
                  </a:lnTo>
                  <a:lnTo>
                    <a:pt x="123" y="466"/>
                  </a:lnTo>
                  <a:lnTo>
                    <a:pt x="117" y="447"/>
                  </a:lnTo>
                  <a:lnTo>
                    <a:pt x="112" y="426"/>
                  </a:lnTo>
                  <a:lnTo>
                    <a:pt x="106" y="409"/>
                  </a:lnTo>
                  <a:lnTo>
                    <a:pt x="100" y="390"/>
                  </a:lnTo>
                  <a:lnTo>
                    <a:pt x="94" y="372"/>
                  </a:lnTo>
                  <a:lnTo>
                    <a:pt x="88" y="355"/>
                  </a:lnTo>
                  <a:lnTo>
                    <a:pt x="85" y="340"/>
                  </a:lnTo>
                  <a:lnTo>
                    <a:pt x="79" y="324"/>
                  </a:lnTo>
                  <a:lnTo>
                    <a:pt x="73" y="309"/>
                  </a:lnTo>
                  <a:lnTo>
                    <a:pt x="69" y="296"/>
                  </a:lnTo>
                  <a:lnTo>
                    <a:pt x="65" y="282"/>
                  </a:lnTo>
                  <a:lnTo>
                    <a:pt x="60" y="269"/>
                  </a:lnTo>
                  <a:lnTo>
                    <a:pt x="56" y="257"/>
                  </a:lnTo>
                  <a:lnTo>
                    <a:pt x="50" y="240"/>
                  </a:lnTo>
                  <a:lnTo>
                    <a:pt x="42" y="223"/>
                  </a:lnTo>
                  <a:lnTo>
                    <a:pt x="37" y="205"/>
                  </a:lnTo>
                  <a:lnTo>
                    <a:pt x="31" y="190"/>
                  </a:lnTo>
                  <a:lnTo>
                    <a:pt x="27" y="177"/>
                  </a:lnTo>
                  <a:lnTo>
                    <a:pt x="21" y="161"/>
                  </a:lnTo>
                  <a:lnTo>
                    <a:pt x="17" y="148"/>
                  </a:lnTo>
                  <a:lnTo>
                    <a:pt x="14" y="134"/>
                  </a:lnTo>
                  <a:lnTo>
                    <a:pt x="10" y="123"/>
                  </a:lnTo>
                  <a:lnTo>
                    <a:pt x="8" y="111"/>
                  </a:lnTo>
                  <a:lnTo>
                    <a:pt x="4" y="100"/>
                  </a:lnTo>
                  <a:lnTo>
                    <a:pt x="2" y="88"/>
                  </a:lnTo>
                  <a:lnTo>
                    <a:pt x="2" y="79"/>
                  </a:lnTo>
                  <a:lnTo>
                    <a:pt x="0" y="69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2" y="29"/>
                  </a:lnTo>
                  <a:lnTo>
                    <a:pt x="4" y="19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17" y="4"/>
                  </a:lnTo>
                  <a:lnTo>
                    <a:pt x="25" y="0"/>
                  </a:lnTo>
                  <a:lnTo>
                    <a:pt x="31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29"/>
            <p:cNvSpPr>
              <a:spLocks/>
            </p:cNvSpPr>
            <p:nvPr/>
          </p:nvSpPr>
          <p:spPr bwMode="auto">
            <a:xfrm>
              <a:off x="4727575" y="3884612"/>
              <a:ext cx="765175" cy="1608138"/>
            </a:xfrm>
            <a:custGeom>
              <a:avLst/>
              <a:gdLst>
                <a:gd name="T0" fmla="*/ 455613 w 964"/>
                <a:gd name="T1" fmla="*/ 794 h 2025"/>
                <a:gd name="T2" fmla="*/ 478631 w 964"/>
                <a:gd name="T3" fmla="*/ 5559 h 2025"/>
                <a:gd name="T4" fmla="*/ 504031 w 964"/>
                <a:gd name="T5" fmla="*/ 13500 h 2025"/>
                <a:gd name="T6" fmla="*/ 531813 w 964"/>
                <a:gd name="T7" fmla="*/ 25413 h 2025"/>
                <a:gd name="T8" fmla="*/ 560388 w 964"/>
                <a:gd name="T9" fmla="*/ 43678 h 2025"/>
                <a:gd name="T10" fmla="*/ 604838 w 964"/>
                <a:gd name="T11" fmla="*/ 76238 h 2025"/>
                <a:gd name="T12" fmla="*/ 661194 w 964"/>
                <a:gd name="T13" fmla="*/ 126269 h 2025"/>
                <a:gd name="T14" fmla="*/ 707231 w 964"/>
                <a:gd name="T15" fmla="*/ 174711 h 2025"/>
                <a:gd name="T16" fmla="*/ 738981 w 964"/>
                <a:gd name="T17" fmla="*/ 219183 h 2025"/>
                <a:gd name="T18" fmla="*/ 757238 w 964"/>
                <a:gd name="T19" fmla="*/ 262067 h 2025"/>
                <a:gd name="T20" fmla="*/ 765175 w 964"/>
                <a:gd name="T21" fmla="*/ 303362 h 2025"/>
                <a:gd name="T22" fmla="*/ 760413 w 964"/>
                <a:gd name="T23" fmla="*/ 324010 h 2025"/>
                <a:gd name="T24" fmla="*/ 746125 w 964"/>
                <a:gd name="T25" fmla="*/ 348628 h 2025"/>
                <a:gd name="T26" fmla="*/ 727869 w 964"/>
                <a:gd name="T27" fmla="*/ 381982 h 2025"/>
                <a:gd name="T28" fmla="*/ 708025 w 964"/>
                <a:gd name="T29" fmla="*/ 432808 h 2025"/>
                <a:gd name="T30" fmla="*/ 685800 w 964"/>
                <a:gd name="T31" fmla="*/ 487603 h 2025"/>
                <a:gd name="T32" fmla="*/ 644525 w 964"/>
                <a:gd name="T33" fmla="*/ 601960 h 2025"/>
                <a:gd name="T34" fmla="*/ 594519 w 964"/>
                <a:gd name="T35" fmla="*/ 737758 h 2025"/>
                <a:gd name="T36" fmla="*/ 542131 w 964"/>
                <a:gd name="T37" fmla="*/ 862438 h 2025"/>
                <a:gd name="T38" fmla="*/ 492125 w 964"/>
                <a:gd name="T39" fmla="*/ 976795 h 2025"/>
                <a:gd name="T40" fmla="*/ 440531 w 964"/>
                <a:gd name="T41" fmla="*/ 1081622 h 2025"/>
                <a:gd name="T42" fmla="*/ 392906 w 964"/>
                <a:gd name="T43" fmla="*/ 1173742 h 2025"/>
                <a:gd name="T44" fmla="*/ 350044 w 964"/>
                <a:gd name="T45" fmla="*/ 1248392 h 2025"/>
                <a:gd name="T46" fmla="*/ 304800 w 964"/>
                <a:gd name="T47" fmla="*/ 1319864 h 2025"/>
                <a:gd name="T48" fmla="*/ 257175 w 964"/>
                <a:gd name="T49" fmla="*/ 1386572 h 2025"/>
                <a:gd name="T50" fmla="*/ 208756 w 964"/>
                <a:gd name="T51" fmla="*/ 1449310 h 2025"/>
                <a:gd name="T52" fmla="*/ 157163 w 964"/>
                <a:gd name="T53" fmla="*/ 1508870 h 2025"/>
                <a:gd name="T54" fmla="*/ 121444 w 964"/>
                <a:gd name="T55" fmla="*/ 1540636 h 2025"/>
                <a:gd name="T56" fmla="*/ 92869 w 964"/>
                <a:gd name="T57" fmla="*/ 1568431 h 2025"/>
                <a:gd name="T58" fmla="*/ 69850 w 964"/>
                <a:gd name="T59" fmla="*/ 1588284 h 2025"/>
                <a:gd name="T60" fmla="*/ 51594 w 964"/>
                <a:gd name="T61" fmla="*/ 1600197 h 2025"/>
                <a:gd name="T62" fmla="*/ 38100 w 964"/>
                <a:gd name="T63" fmla="*/ 1606550 h 2025"/>
                <a:gd name="T64" fmla="*/ 19844 w 964"/>
                <a:gd name="T65" fmla="*/ 1606550 h 2025"/>
                <a:gd name="T66" fmla="*/ 4763 w 964"/>
                <a:gd name="T67" fmla="*/ 1600197 h 2025"/>
                <a:gd name="T68" fmla="*/ 0 w 964"/>
                <a:gd name="T69" fmla="*/ 1589873 h 2025"/>
                <a:gd name="T70" fmla="*/ 3175 w 964"/>
                <a:gd name="T71" fmla="*/ 1575578 h 2025"/>
                <a:gd name="T72" fmla="*/ 10319 w 964"/>
                <a:gd name="T73" fmla="*/ 1560489 h 2025"/>
                <a:gd name="T74" fmla="*/ 30163 w 964"/>
                <a:gd name="T75" fmla="*/ 1523959 h 2025"/>
                <a:gd name="T76" fmla="*/ 62706 w 964"/>
                <a:gd name="T77" fmla="*/ 1442956 h 2025"/>
                <a:gd name="T78" fmla="*/ 96044 w 964"/>
                <a:gd name="T79" fmla="*/ 1356395 h 2025"/>
                <a:gd name="T80" fmla="*/ 129381 w 964"/>
                <a:gd name="T81" fmla="*/ 1263480 h 2025"/>
                <a:gd name="T82" fmla="*/ 162719 w 964"/>
                <a:gd name="T83" fmla="*/ 1164212 h 2025"/>
                <a:gd name="T84" fmla="*/ 196056 w 964"/>
                <a:gd name="T85" fmla="*/ 1059386 h 2025"/>
                <a:gd name="T86" fmla="*/ 225425 w 964"/>
                <a:gd name="T87" fmla="*/ 961706 h 2025"/>
                <a:gd name="T88" fmla="*/ 254000 w 964"/>
                <a:gd name="T89" fmla="*/ 857674 h 2025"/>
                <a:gd name="T90" fmla="*/ 281781 w 964"/>
                <a:gd name="T91" fmla="*/ 749670 h 2025"/>
                <a:gd name="T92" fmla="*/ 307975 w 964"/>
                <a:gd name="T93" fmla="*/ 635314 h 2025"/>
                <a:gd name="T94" fmla="*/ 333375 w 964"/>
                <a:gd name="T95" fmla="*/ 517781 h 2025"/>
                <a:gd name="T96" fmla="*/ 361156 w 964"/>
                <a:gd name="T97" fmla="*/ 378012 h 2025"/>
                <a:gd name="T98" fmla="*/ 381000 w 964"/>
                <a:gd name="T99" fmla="*/ 234272 h 2025"/>
                <a:gd name="T100" fmla="*/ 386556 w 964"/>
                <a:gd name="T101" fmla="*/ 98474 h 2025"/>
                <a:gd name="T102" fmla="*/ 389731 w 964"/>
                <a:gd name="T103" fmla="*/ 65120 h 2025"/>
                <a:gd name="T104" fmla="*/ 396081 w 964"/>
                <a:gd name="T105" fmla="*/ 38913 h 2025"/>
                <a:gd name="T106" fmla="*/ 404813 w 964"/>
                <a:gd name="T107" fmla="*/ 19059 h 2025"/>
                <a:gd name="T108" fmla="*/ 419100 w 964"/>
                <a:gd name="T109" fmla="*/ 5559 h 2025"/>
                <a:gd name="T110" fmla="*/ 435769 w 964"/>
                <a:gd name="T111" fmla="*/ 794 h 202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64" h="2025">
                  <a:moveTo>
                    <a:pt x="558" y="0"/>
                  </a:moveTo>
                  <a:lnTo>
                    <a:pt x="566" y="0"/>
                  </a:lnTo>
                  <a:lnTo>
                    <a:pt x="574" y="1"/>
                  </a:lnTo>
                  <a:lnTo>
                    <a:pt x="583" y="1"/>
                  </a:lnTo>
                  <a:lnTo>
                    <a:pt x="593" y="3"/>
                  </a:lnTo>
                  <a:lnTo>
                    <a:pt x="603" y="7"/>
                  </a:lnTo>
                  <a:lnTo>
                    <a:pt x="612" y="9"/>
                  </a:lnTo>
                  <a:lnTo>
                    <a:pt x="624" y="13"/>
                  </a:lnTo>
                  <a:lnTo>
                    <a:pt x="635" y="17"/>
                  </a:lnTo>
                  <a:lnTo>
                    <a:pt x="645" y="23"/>
                  </a:lnTo>
                  <a:lnTo>
                    <a:pt x="656" y="26"/>
                  </a:lnTo>
                  <a:lnTo>
                    <a:pt x="670" y="32"/>
                  </a:lnTo>
                  <a:lnTo>
                    <a:pt x="681" y="40"/>
                  </a:lnTo>
                  <a:lnTo>
                    <a:pt x="695" y="48"/>
                  </a:lnTo>
                  <a:lnTo>
                    <a:pt x="706" y="55"/>
                  </a:lnTo>
                  <a:lnTo>
                    <a:pt x="722" y="63"/>
                  </a:lnTo>
                  <a:lnTo>
                    <a:pt x="735" y="72"/>
                  </a:lnTo>
                  <a:lnTo>
                    <a:pt x="762" y="96"/>
                  </a:lnTo>
                  <a:lnTo>
                    <a:pt x="787" y="117"/>
                  </a:lnTo>
                  <a:lnTo>
                    <a:pt x="812" y="138"/>
                  </a:lnTo>
                  <a:lnTo>
                    <a:pt x="833" y="159"/>
                  </a:lnTo>
                  <a:lnTo>
                    <a:pt x="854" y="180"/>
                  </a:lnTo>
                  <a:lnTo>
                    <a:pt x="873" y="199"/>
                  </a:lnTo>
                  <a:lnTo>
                    <a:pt x="891" y="220"/>
                  </a:lnTo>
                  <a:lnTo>
                    <a:pt x="906" y="239"/>
                  </a:lnTo>
                  <a:lnTo>
                    <a:pt x="919" y="259"/>
                  </a:lnTo>
                  <a:lnTo>
                    <a:pt x="931" y="276"/>
                  </a:lnTo>
                  <a:lnTo>
                    <a:pt x="940" y="295"/>
                  </a:lnTo>
                  <a:lnTo>
                    <a:pt x="948" y="312"/>
                  </a:lnTo>
                  <a:lnTo>
                    <a:pt x="954" y="330"/>
                  </a:lnTo>
                  <a:lnTo>
                    <a:pt x="960" y="347"/>
                  </a:lnTo>
                  <a:lnTo>
                    <a:pt x="962" y="364"/>
                  </a:lnTo>
                  <a:lnTo>
                    <a:pt x="964" y="382"/>
                  </a:lnTo>
                  <a:lnTo>
                    <a:pt x="962" y="389"/>
                  </a:lnTo>
                  <a:lnTo>
                    <a:pt x="960" y="399"/>
                  </a:lnTo>
                  <a:lnTo>
                    <a:pt x="958" y="408"/>
                  </a:lnTo>
                  <a:lnTo>
                    <a:pt x="954" y="418"/>
                  </a:lnTo>
                  <a:lnTo>
                    <a:pt x="948" y="430"/>
                  </a:lnTo>
                  <a:lnTo>
                    <a:pt x="940" y="439"/>
                  </a:lnTo>
                  <a:lnTo>
                    <a:pt x="933" y="451"/>
                  </a:lnTo>
                  <a:lnTo>
                    <a:pt x="925" y="462"/>
                  </a:lnTo>
                  <a:lnTo>
                    <a:pt x="917" y="481"/>
                  </a:lnTo>
                  <a:lnTo>
                    <a:pt x="910" y="502"/>
                  </a:lnTo>
                  <a:lnTo>
                    <a:pt x="900" y="522"/>
                  </a:lnTo>
                  <a:lnTo>
                    <a:pt x="892" y="545"/>
                  </a:lnTo>
                  <a:lnTo>
                    <a:pt x="883" y="566"/>
                  </a:lnTo>
                  <a:lnTo>
                    <a:pt x="873" y="589"/>
                  </a:lnTo>
                  <a:lnTo>
                    <a:pt x="864" y="614"/>
                  </a:lnTo>
                  <a:lnTo>
                    <a:pt x="856" y="639"/>
                  </a:lnTo>
                  <a:lnTo>
                    <a:pt x="835" y="698"/>
                  </a:lnTo>
                  <a:lnTo>
                    <a:pt x="812" y="758"/>
                  </a:lnTo>
                  <a:lnTo>
                    <a:pt x="791" y="817"/>
                  </a:lnTo>
                  <a:lnTo>
                    <a:pt x="770" y="873"/>
                  </a:lnTo>
                  <a:lnTo>
                    <a:pt x="749" y="929"/>
                  </a:lnTo>
                  <a:lnTo>
                    <a:pt x="727" y="982"/>
                  </a:lnTo>
                  <a:lnTo>
                    <a:pt x="706" y="1034"/>
                  </a:lnTo>
                  <a:lnTo>
                    <a:pt x="683" y="1086"/>
                  </a:lnTo>
                  <a:lnTo>
                    <a:pt x="662" y="1134"/>
                  </a:lnTo>
                  <a:lnTo>
                    <a:pt x="641" y="1182"/>
                  </a:lnTo>
                  <a:lnTo>
                    <a:pt x="620" y="1230"/>
                  </a:lnTo>
                  <a:lnTo>
                    <a:pt x="599" y="1274"/>
                  </a:lnTo>
                  <a:lnTo>
                    <a:pt x="576" y="1318"/>
                  </a:lnTo>
                  <a:lnTo>
                    <a:pt x="555" y="1362"/>
                  </a:lnTo>
                  <a:lnTo>
                    <a:pt x="534" y="1405"/>
                  </a:lnTo>
                  <a:lnTo>
                    <a:pt x="512" y="1445"/>
                  </a:lnTo>
                  <a:lnTo>
                    <a:pt x="495" y="1478"/>
                  </a:lnTo>
                  <a:lnTo>
                    <a:pt x="478" y="1510"/>
                  </a:lnTo>
                  <a:lnTo>
                    <a:pt x="459" y="1541"/>
                  </a:lnTo>
                  <a:lnTo>
                    <a:pt x="441" y="1572"/>
                  </a:lnTo>
                  <a:lnTo>
                    <a:pt x="422" y="1602"/>
                  </a:lnTo>
                  <a:lnTo>
                    <a:pt x="403" y="1633"/>
                  </a:lnTo>
                  <a:lnTo>
                    <a:pt x="384" y="1662"/>
                  </a:lnTo>
                  <a:lnTo>
                    <a:pt x="365" y="1691"/>
                  </a:lnTo>
                  <a:lnTo>
                    <a:pt x="345" y="1720"/>
                  </a:lnTo>
                  <a:lnTo>
                    <a:pt x="324" y="1746"/>
                  </a:lnTo>
                  <a:lnTo>
                    <a:pt x="303" y="1773"/>
                  </a:lnTo>
                  <a:lnTo>
                    <a:pt x="284" y="1800"/>
                  </a:lnTo>
                  <a:lnTo>
                    <a:pt x="263" y="1825"/>
                  </a:lnTo>
                  <a:lnTo>
                    <a:pt x="240" y="1850"/>
                  </a:lnTo>
                  <a:lnTo>
                    <a:pt x="219" y="1875"/>
                  </a:lnTo>
                  <a:lnTo>
                    <a:pt x="198" y="1900"/>
                  </a:lnTo>
                  <a:lnTo>
                    <a:pt x="182" y="1913"/>
                  </a:lnTo>
                  <a:lnTo>
                    <a:pt x="167" y="1929"/>
                  </a:lnTo>
                  <a:lnTo>
                    <a:pt x="153" y="1940"/>
                  </a:lnTo>
                  <a:lnTo>
                    <a:pt x="142" y="1954"/>
                  </a:lnTo>
                  <a:lnTo>
                    <a:pt x="128" y="1963"/>
                  </a:lnTo>
                  <a:lnTo>
                    <a:pt x="117" y="1975"/>
                  </a:lnTo>
                  <a:lnTo>
                    <a:pt x="107" y="1984"/>
                  </a:lnTo>
                  <a:lnTo>
                    <a:pt x="98" y="1992"/>
                  </a:lnTo>
                  <a:lnTo>
                    <a:pt x="88" y="2000"/>
                  </a:lnTo>
                  <a:lnTo>
                    <a:pt x="80" y="2006"/>
                  </a:lnTo>
                  <a:lnTo>
                    <a:pt x="73" y="2011"/>
                  </a:lnTo>
                  <a:lnTo>
                    <a:pt x="65" y="2015"/>
                  </a:lnTo>
                  <a:lnTo>
                    <a:pt x="59" y="2019"/>
                  </a:lnTo>
                  <a:lnTo>
                    <a:pt x="54" y="2021"/>
                  </a:lnTo>
                  <a:lnTo>
                    <a:pt x="48" y="2023"/>
                  </a:lnTo>
                  <a:lnTo>
                    <a:pt x="44" y="2025"/>
                  </a:lnTo>
                  <a:lnTo>
                    <a:pt x="34" y="2023"/>
                  </a:lnTo>
                  <a:lnTo>
                    <a:pt x="25" y="2023"/>
                  </a:lnTo>
                  <a:lnTo>
                    <a:pt x="17" y="2021"/>
                  </a:lnTo>
                  <a:lnTo>
                    <a:pt x="11" y="2019"/>
                  </a:lnTo>
                  <a:lnTo>
                    <a:pt x="6" y="2015"/>
                  </a:lnTo>
                  <a:lnTo>
                    <a:pt x="4" y="2011"/>
                  </a:lnTo>
                  <a:lnTo>
                    <a:pt x="2" y="2007"/>
                  </a:lnTo>
                  <a:lnTo>
                    <a:pt x="0" y="2002"/>
                  </a:lnTo>
                  <a:lnTo>
                    <a:pt x="0" y="1996"/>
                  </a:lnTo>
                  <a:lnTo>
                    <a:pt x="2" y="1990"/>
                  </a:lnTo>
                  <a:lnTo>
                    <a:pt x="4" y="1984"/>
                  </a:lnTo>
                  <a:lnTo>
                    <a:pt x="6" y="1979"/>
                  </a:lnTo>
                  <a:lnTo>
                    <a:pt x="9" y="1973"/>
                  </a:lnTo>
                  <a:lnTo>
                    <a:pt x="13" y="1965"/>
                  </a:lnTo>
                  <a:lnTo>
                    <a:pt x="19" y="1958"/>
                  </a:lnTo>
                  <a:lnTo>
                    <a:pt x="27" y="1950"/>
                  </a:lnTo>
                  <a:lnTo>
                    <a:pt x="38" y="1919"/>
                  </a:lnTo>
                  <a:lnTo>
                    <a:pt x="52" y="1885"/>
                  </a:lnTo>
                  <a:lnTo>
                    <a:pt x="65" y="1852"/>
                  </a:lnTo>
                  <a:lnTo>
                    <a:pt x="79" y="1817"/>
                  </a:lnTo>
                  <a:lnTo>
                    <a:pt x="92" y="1781"/>
                  </a:lnTo>
                  <a:lnTo>
                    <a:pt x="105" y="1744"/>
                  </a:lnTo>
                  <a:lnTo>
                    <a:pt x="121" y="1708"/>
                  </a:lnTo>
                  <a:lnTo>
                    <a:pt x="134" y="1670"/>
                  </a:lnTo>
                  <a:lnTo>
                    <a:pt x="148" y="1631"/>
                  </a:lnTo>
                  <a:lnTo>
                    <a:pt x="163" y="1591"/>
                  </a:lnTo>
                  <a:lnTo>
                    <a:pt x="176" y="1551"/>
                  </a:lnTo>
                  <a:lnTo>
                    <a:pt x="190" y="1508"/>
                  </a:lnTo>
                  <a:lnTo>
                    <a:pt x="205" y="1466"/>
                  </a:lnTo>
                  <a:lnTo>
                    <a:pt x="219" y="1424"/>
                  </a:lnTo>
                  <a:lnTo>
                    <a:pt x="232" y="1380"/>
                  </a:lnTo>
                  <a:lnTo>
                    <a:pt x="247" y="1334"/>
                  </a:lnTo>
                  <a:lnTo>
                    <a:pt x="259" y="1293"/>
                  </a:lnTo>
                  <a:lnTo>
                    <a:pt x="272" y="1253"/>
                  </a:lnTo>
                  <a:lnTo>
                    <a:pt x="284" y="1211"/>
                  </a:lnTo>
                  <a:lnTo>
                    <a:pt x="297" y="1169"/>
                  </a:lnTo>
                  <a:lnTo>
                    <a:pt x="309" y="1124"/>
                  </a:lnTo>
                  <a:lnTo>
                    <a:pt x="320" y="1080"/>
                  </a:lnTo>
                  <a:lnTo>
                    <a:pt x="332" y="1036"/>
                  </a:lnTo>
                  <a:lnTo>
                    <a:pt x="343" y="990"/>
                  </a:lnTo>
                  <a:lnTo>
                    <a:pt x="355" y="944"/>
                  </a:lnTo>
                  <a:lnTo>
                    <a:pt x="367" y="896"/>
                  </a:lnTo>
                  <a:lnTo>
                    <a:pt x="378" y="848"/>
                  </a:lnTo>
                  <a:lnTo>
                    <a:pt x="388" y="800"/>
                  </a:lnTo>
                  <a:lnTo>
                    <a:pt x="399" y="752"/>
                  </a:lnTo>
                  <a:lnTo>
                    <a:pt x="409" y="702"/>
                  </a:lnTo>
                  <a:lnTo>
                    <a:pt x="420" y="652"/>
                  </a:lnTo>
                  <a:lnTo>
                    <a:pt x="432" y="600"/>
                  </a:lnTo>
                  <a:lnTo>
                    <a:pt x="443" y="539"/>
                  </a:lnTo>
                  <a:lnTo>
                    <a:pt x="455" y="476"/>
                  </a:lnTo>
                  <a:lnTo>
                    <a:pt x="464" y="414"/>
                  </a:lnTo>
                  <a:lnTo>
                    <a:pt x="474" y="355"/>
                  </a:lnTo>
                  <a:lnTo>
                    <a:pt x="480" y="295"/>
                  </a:lnTo>
                  <a:lnTo>
                    <a:pt x="484" y="238"/>
                  </a:lnTo>
                  <a:lnTo>
                    <a:pt x="487" y="180"/>
                  </a:lnTo>
                  <a:lnTo>
                    <a:pt x="487" y="124"/>
                  </a:lnTo>
                  <a:lnTo>
                    <a:pt x="487" y="109"/>
                  </a:lnTo>
                  <a:lnTo>
                    <a:pt x="489" y="96"/>
                  </a:lnTo>
                  <a:lnTo>
                    <a:pt x="491" y="82"/>
                  </a:lnTo>
                  <a:lnTo>
                    <a:pt x="493" y="71"/>
                  </a:lnTo>
                  <a:lnTo>
                    <a:pt x="495" y="59"/>
                  </a:lnTo>
                  <a:lnTo>
                    <a:pt x="499" y="49"/>
                  </a:lnTo>
                  <a:lnTo>
                    <a:pt x="503" y="40"/>
                  </a:lnTo>
                  <a:lnTo>
                    <a:pt x="507" y="32"/>
                  </a:lnTo>
                  <a:lnTo>
                    <a:pt x="510" y="24"/>
                  </a:lnTo>
                  <a:lnTo>
                    <a:pt x="516" y="19"/>
                  </a:lnTo>
                  <a:lnTo>
                    <a:pt x="522" y="13"/>
                  </a:lnTo>
                  <a:lnTo>
                    <a:pt x="528" y="7"/>
                  </a:lnTo>
                  <a:lnTo>
                    <a:pt x="535" y="5"/>
                  </a:lnTo>
                  <a:lnTo>
                    <a:pt x="541" y="1"/>
                  </a:lnTo>
                  <a:lnTo>
                    <a:pt x="549" y="1"/>
                  </a:lnTo>
                  <a:lnTo>
                    <a:pt x="558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30"/>
            <p:cNvSpPr>
              <a:spLocks/>
            </p:cNvSpPr>
            <p:nvPr/>
          </p:nvSpPr>
          <p:spPr bwMode="auto">
            <a:xfrm>
              <a:off x="2492375" y="5073650"/>
              <a:ext cx="4260850" cy="698500"/>
            </a:xfrm>
            <a:custGeom>
              <a:avLst/>
              <a:gdLst>
                <a:gd name="T0" fmla="*/ 3791656 w 5367"/>
                <a:gd name="T1" fmla="*/ 1589 h 879"/>
                <a:gd name="T2" fmla="*/ 3816267 w 5367"/>
                <a:gd name="T3" fmla="*/ 7152 h 879"/>
                <a:gd name="T4" fmla="*/ 3849611 w 5367"/>
                <a:gd name="T5" fmla="*/ 18277 h 879"/>
                <a:gd name="T6" fmla="*/ 3893275 w 5367"/>
                <a:gd name="T7" fmla="*/ 34965 h 879"/>
                <a:gd name="T8" fmla="*/ 3948848 w 5367"/>
                <a:gd name="T9" fmla="*/ 58010 h 879"/>
                <a:gd name="T10" fmla="*/ 4012360 w 5367"/>
                <a:gd name="T11" fmla="*/ 85028 h 879"/>
                <a:gd name="T12" fmla="*/ 4102070 w 5367"/>
                <a:gd name="T13" fmla="*/ 137475 h 879"/>
                <a:gd name="T14" fmla="*/ 4154468 w 5367"/>
                <a:gd name="T15" fmla="*/ 177208 h 879"/>
                <a:gd name="T16" fmla="*/ 4195750 w 5367"/>
                <a:gd name="T17" fmla="*/ 215351 h 879"/>
                <a:gd name="T18" fmla="*/ 4225918 w 5367"/>
                <a:gd name="T19" fmla="*/ 253494 h 879"/>
                <a:gd name="T20" fmla="*/ 4248942 w 5367"/>
                <a:gd name="T21" fmla="*/ 288459 h 879"/>
                <a:gd name="T22" fmla="*/ 4259262 w 5367"/>
                <a:gd name="T23" fmla="*/ 323424 h 879"/>
                <a:gd name="T24" fmla="*/ 4260850 w 5367"/>
                <a:gd name="T25" fmla="*/ 353621 h 879"/>
                <a:gd name="T26" fmla="*/ 4247354 w 5367"/>
                <a:gd name="T27" fmla="*/ 376666 h 879"/>
                <a:gd name="T28" fmla="*/ 4221155 w 5367"/>
                <a:gd name="T29" fmla="*/ 396532 h 879"/>
                <a:gd name="T30" fmla="*/ 4181460 w 5367"/>
                <a:gd name="T31" fmla="*/ 410041 h 879"/>
                <a:gd name="T32" fmla="*/ 4128269 w 5367"/>
                <a:gd name="T33" fmla="*/ 421166 h 879"/>
                <a:gd name="T34" fmla="*/ 4061582 w 5367"/>
                <a:gd name="T35" fmla="*/ 428318 h 879"/>
                <a:gd name="T36" fmla="*/ 3980604 w 5367"/>
                <a:gd name="T37" fmla="*/ 429907 h 879"/>
                <a:gd name="T38" fmla="*/ 3724175 w 5367"/>
                <a:gd name="T39" fmla="*/ 425139 h 879"/>
                <a:gd name="T40" fmla="*/ 3455838 w 5367"/>
                <a:gd name="T41" fmla="*/ 421166 h 879"/>
                <a:gd name="T42" fmla="*/ 3177179 w 5367"/>
                <a:gd name="T43" fmla="*/ 419577 h 879"/>
                <a:gd name="T44" fmla="*/ 2865178 w 5367"/>
                <a:gd name="T45" fmla="*/ 422755 h 879"/>
                <a:gd name="T46" fmla="*/ 2489664 w 5367"/>
                <a:gd name="T47" fmla="*/ 439443 h 879"/>
                <a:gd name="T48" fmla="*/ 2058577 w 5367"/>
                <a:gd name="T49" fmla="*/ 468051 h 879"/>
                <a:gd name="T50" fmla="*/ 1440131 w 5367"/>
                <a:gd name="T51" fmla="*/ 518908 h 879"/>
                <a:gd name="T52" fmla="*/ 915364 w 5367"/>
                <a:gd name="T53" fmla="*/ 605526 h 879"/>
                <a:gd name="T54" fmla="*/ 641469 w 5367"/>
                <a:gd name="T55" fmla="*/ 668303 h 879"/>
                <a:gd name="T56" fmla="*/ 554935 w 5367"/>
                <a:gd name="T57" fmla="*/ 686580 h 879"/>
                <a:gd name="T58" fmla="*/ 495392 w 5367"/>
                <a:gd name="T59" fmla="*/ 695321 h 879"/>
                <a:gd name="T60" fmla="*/ 454110 w 5367"/>
                <a:gd name="T61" fmla="*/ 698500 h 879"/>
                <a:gd name="T62" fmla="*/ 382659 w 5367"/>
                <a:gd name="T63" fmla="*/ 686580 h 879"/>
                <a:gd name="T64" fmla="*/ 293742 w 5367"/>
                <a:gd name="T65" fmla="*/ 657178 h 879"/>
                <a:gd name="T66" fmla="*/ 190535 w 5367"/>
                <a:gd name="T67" fmla="*/ 611883 h 879"/>
                <a:gd name="T68" fmla="*/ 89710 w 5367"/>
                <a:gd name="T69" fmla="*/ 552284 h 879"/>
                <a:gd name="T70" fmla="*/ 26993 w 5367"/>
                <a:gd name="T71" fmla="*/ 499837 h 879"/>
                <a:gd name="T72" fmla="*/ 3176 w 5367"/>
                <a:gd name="T73" fmla="*/ 463283 h 879"/>
                <a:gd name="T74" fmla="*/ 0 w 5367"/>
                <a:gd name="T75" fmla="*/ 439443 h 879"/>
                <a:gd name="T76" fmla="*/ 16672 w 5367"/>
                <a:gd name="T77" fmla="*/ 402889 h 879"/>
                <a:gd name="T78" fmla="*/ 57955 w 5367"/>
                <a:gd name="T79" fmla="*/ 376666 h 879"/>
                <a:gd name="T80" fmla="*/ 124642 w 5367"/>
                <a:gd name="T81" fmla="*/ 359978 h 879"/>
                <a:gd name="T82" fmla="*/ 335025 w 5367"/>
                <a:gd name="T83" fmla="*/ 356799 h 879"/>
                <a:gd name="T84" fmla="*/ 525560 w 5367"/>
                <a:gd name="T85" fmla="*/ 348853 h 879"/>
                <a:gd name="T86" fmla="*/ 699424 w 5367"/>
                <a:gd name="T87" fmla="*/ 340111 h 879"/>
                <a:gd name="T88" fmla="*/ 855028 w 5367"/>
                <a:gd name="T89" fmla="*/ 328986 h 879"/>
                <a:gd name="T90" fmla="*/ 990785 w 5367"/>
                <a:gd name="T91" fmla="*/ 315477 h 879"/>
                <a:gd name="T92" fmla="*/ 1107488 w 5367"/>
                <a:gd name="T93" fmla="*/ 297200 h 879"/>
                <a:gd name="T94" fmla="*/ 1630666 w 5367"/>
                <a:gd name="T95" fmla="*/ 237601 h 879"/>
                <a:gd name="T96" fmla="*/ 2507130 w 5367"/>
                <a:gd name="T97" fmla="*/ 174029 h 879"/>
                <a:gd name="T98" fmla="*/ 2913605 w 5367"/>
                <a:gd name="T99" fmla="*/ 132707 h 879"/>
                <a:gd name="T100" fmla="*/ 3253394 w 5367"/>
                <a:gd name="T101" fmla="*/ 86617 h 879"/>
                <a:gd name="T102" fmla="*/ 3531258 w 5367"/>
                <a:gd name="T103" fmla="*/ 38143 h 879"/>
                <a:gd name="T104" fmla="*/ 3649549 w 5367"/>
                <a:gd name="T105" fmla="*/ 16688 h 879"/>
                <a:gd name="T106" fmla="*/ 3718618 w 5367"/>
                <a:gd name="T107" fmla="*/ 4768 h 879"/>
                <a:gd name="T108" fmla="*/ 3765458 w 5367"/>
                <a:gd name="T109" fmla="*/ 0 h 87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367" h="879">
                  <a:moveTo>
                    <a:pt x="4760" y="0"/>
                  </a:moveTo>
                  <a:lnTo>
                    <a:pt x="4762" y="0"/>
                  </a:lnTo>
                  <a:lnTo>
                    <a:pt x="4766" y="0"/>
                  </a:lnTo>
                  <a:lnTo>
                    <a:pt x="4772" y="0"/>
                  </a:lnTo>
                  <a:lnTo>
                    <a:pt x="4776" y="2"/>
                  </a:lnTo>
                  <a:lnTo>
                    <a:pt x="4782" y="2"/>
                  </a:lnTo>
                  <a:lnTo>
                    <a:pt x="4787" y="4"/>
                  </a:lnTo>
                  <a:lnTo>
                    <a:pt x="4793" y="6"/>
                  </a:lnTo>
                  <a:lnTo>
                    <a:pt x="4799" y="8"/>
                  </a:lnTo>
                  <a:lnTo>
                    <a:pt x="4807" y="9"/>
                  </a:lnTo>
                  <a:lnTo>
                    <a:pt x="4814" y="11"/>
                  </a:lnTo>
                  <a:lnTo>
                    <a:pt x="4822" y="13"/>
                  </a:lnTo>
                  <a:lnTo>
                    <a:pt x="4831" y="17"/>
                  </a:lnTo>
                  <a:lnTo>
                    <a:pt x="4839" y="21"/>
                  </a:lnTo>
                  <a:lnTo>
                    <a:pt x="4849" y="23"/>
                  </a:lnTo>
                  <a:lnTo>
                    <a:pt x="4860" y="27"/>
                  </a:lnTo>
                  <a:lnTo>
                    <a:pt x="4870" y="31"/>
                  </a:lnTo>
                  <a:lnTo>
                    <a:pt x="4881" y="36"/>
                  </a:lnTo>
                  <a:lnTo>
                    <a:pt x="4893" y="40"/>
                  </a:lnTo>
                  <a:lnTo>
                    <a:pt x="4904" y="44"/>
                  </a:lnTo>
                  <a:lnTo>
                    <a:pt x="4918" y="50"/>
                  </a:lnTo>
                  <a:lnTo>
                    <a:pt x="4931" y="56"/>
                  </a:lnTo>
                  <a:lnTo>
                    <a:pt x="4945" y="61"/>
                  </a:lnTo>
                  <a:lnTo>
                    <a:pt x="4958" y="67"/>
                  </a:lnTo>
                  <a:lnTo>
                    <a:pt x="4974" y="73"/>
                  </a:lnTo>
                  <a:lnTo>
                    <a:pt x="4987" y="79"/>
                  </a:lnTo>
                  <a:lnTo>
                    <a:pt x="5004" y="84"/>
                  </a:lnTo>
                  <a:lnTo>
                    <a:pt x="5020" y="92"/>
                  </a:lnTo>
                  <a:lnTo>
                    <a:pt x="5037" y="100"/>
                  </a:lnTo>
                  <a:lnTo>
                    <a:pt x="5054" y="107"/>
                  </a:lnTo>
                  <a:lnTo>
                    <a:pt x="5071" y="115"/>
                  </a:lnTo>
                  <a:lnTo>
                    <a:pt x="5089" y="123"/>
                  </a:lnTo>
                  <a:lnTo>
                    <a:pt x="5108" y="130"/>
                  </a:lnTo>
                  <a:lnTo>
                    <a:pt x="5139" y="152"/>
                  </a:lnTo>
                  <a:lnTo>
                    <a:pt x="5167" y="173"/>
                  </a:lnTo>
                  <a:lnTo>
                    <a:pt x="5181" y="182"/>
                  </a:lnTo>
                  <a:lnTo>
                    <a:pt x="5194" y="192"/>
                  </a:lnTo>
                  <a:lnTo>
                    <a:pt x="5208" y="201"/>
                  </a:lnTo>
                  <a:lnTo>
                    <a:pt x="5219" y="213"/>
                  </a:lnTo>
                  <a:lnTo>
                    <a:pt x="5233" y="223"/>
                  </a:lnTo>
                  <a:lnTo>
                    <a:pt x="5244" y="232"/>
                  </a:lnTo>
                  <a:lnTo>
                    <a:pt x="5254" y="242"/>
                  </a:lnTo>
                  <a:lnTo>
                    <a:pt x="5265" y="251"/>
                  </a:lnTo>
                  <a:lnTo>
                    <a:pt x="5275" y="261"/>
                  </a:lnTo>
                  <a:lnTo>
                    <a:pt x="5285" y="271"/>
                  </a:lnTo>
                  <a:lnTo>
                    <a:pt x="5292" y="280"/>
                  </a:lnTo>
                  <a:lnTo>
                    <a:pt x="5302" y="290"/>
                  </a:lnTo>
                  <a:lnTo>
                    <a:pt x="5309" y="299"/>
                  </a:lnTo>
                  <a:lnTo>
                    <a:pt x="5317" y="309"/>
                  </a:lnTo>
                  <a:lnTo>
                    <a:pt x="5323" y="319"/>
                  </a:lnTo>
                  <a:lnTo>
                    <a:pt x="5331" y="326"/>
                  </a:lnTo>
                  <a:lnTo>
                    <a:pt x="5336" y="336"/>
                  </a:lnTo>
                  <a:lnTo>
                    <a:pt x="5342" y="345"/>
                  </a:lnTo>
                  <a:lnTo>
                    <a:pt x="5346" y="355"/>
                  </a:lnTo>
                  <a:lnTo>
                    <a:pt x="5352" y="363"/>
                  </a:lnTo>
                  <a:lnTo>
                    <a:pt x="5356" y="372"/>
                  </a:lnTo>
                  <a:lnTo>
                    <a:pt x="5357" y="380"/>
                  </a:lnTo>
                  <a:lnTo>
                    <a:pt x="5361" y="390"/>
                  </a:lnTo>
                  <a:lnTo>
                    <a:pt x="5363" y="397"/>
                  </a:lnTo>
                  <a:lnTo>
                    <a:pt x="5365" y="407"/>
                  </a:lnTo>
                  <a:lnTo>
                    <a:pt x="5367" y="414"/>
                  </a:lnTo>
                  <a:lnTo>
                    <a:pt x="5367" y="422"/>
                  </a:lnTo>
                  <a:lnTo>
                    <a:pt x="5367" y="432"/>
                  </a:lnTo>
                  <a:lnTo>
                    <a:pt x="5367" y="438"/>
                  </a:lnTo>
                  <a:lnTo>
                    <a:pt x="5367" y="445"/>
                  </a:lnTo>
                  <a:lnTo>
                    <a:pt x="5365" y="451"/>
                  </a:lnTo>
                  <a:lnTo>
                    <a:pt x="5361" y="457"/>
                  </a:lnTo>
                  <a:lnTo>
                    <a:pt x="5359" y="462"/>
                  </a:lnTo>
                  <a:lnTo>
                    <a:pt x="5356" y="468"/>
                  </a:lnTo>
                  <a:lnTo>
                    <a:pt x="5350" y="474"/>
                  </a:lnTo>
                  <a:lnTo>
                    <a:pt x="5346" y="480"/>
                  </a:lnTo>
                  <a:lnTo>
                    <a:pt x="5340" y="484"/>
                  </a:lnTo>
                  <a:lnTo>
                    <a:pt x="5332" y="489"/>
                  </a:lnTo>
                  <a:lnTo>
                    <a:pt x="5325" y="493"/>
                  </a:lnTo>
                  <a:lnTo>
                    <a:pt x="5317" y="499"/>
                  </a:lnTo>
                  <a:lnTo>
                    <a:pt x="5309" y="503"/>
                  </a:lnTo>
                  <a:lnTo>
                    <a:pt x="5300" y="507"/>
                  </a:lnTo>
                  <a:lnTo>
                    <a:pt x="5288" y="510"/>
                  </a:lnTo>
                  <a:lnTo>
                    <a:pt x="5279" y="514"/>
                  </a:lnTo>
                  <a:lnTo>
                    <a:pt x="5267" y="516"/>
                  </a:lnTo>
                  <a:lnTo>
                    <a:pt x="5254" y="520"/>
                  </a:lnTo>
                  <a:lnTo>
                    <a:pt x="5242" y="524"/>
                  </a:lnTo>
                  <a:lnTo>
                    <a:pt x="5229" y="526"/>
                  </a:lnTo>
                  <a:lnTo>
                    <a:pt x="5213" y="528"/>
                  </a:lnTo>
                  <a:lnTo>
                    <a:pt x="5200" y="530"/>
                  </a:lnTo>
                  <a:lnTo>
                    <a:pt x="5185" y="534"/>
                  </a:lnTo>
                  <a:lnTo>
                    <a:pt x="5167" y="534"/>
                  </a:lnTo>
                  <a:lnTo>
                    <a:pt x="5150" y="535"/>
                  </a:lnTo>
                  <a:lnTo>
                    <a:pt x="5133" y="537"/>
                  </a:lnTo>
                  <a:lnTo>
                    <a:pt x="5116" y="539"/>
                  </a:lnTo>
                  <a:lnTo>
                    <a:pt x="5096" y="539"/>
                  </a:lnTo>
                  <a:lnTo>
                    <a:pt x="5077" y="541"/>
                  </a:lnTo>
                  <a:lnTo>
                    <a:pt x="5056" y="541"/>
                  </a:lnTo>
                  <a:lnTo>
                    <a:pt x="5035" y="541"/>
                  </a:lnTo>
                  <a:lnTo>
                    <a:pt x="5014" y="541"/>
                  </a:lnTo>
                  <a:lnTo>
                    <a:pt x="4950" y="539"/>
                  </a:lnTo>
                  <a:lnTo>
                    <a:pt x="4887" y="539"/>
                  </a:lnTo>
                  <a:lnTo>
                    <a:pt x="4822" y="537"/>
                  </a:lnTo>
                  <a:lnTo>
                    <a:pt x="4757" y="535"/>
                  </a:lnTo>
                  <a:lnTo>
                    <a:pt x="4691" y="535"/>
                  </a:lnTo>
                  <a:lnTo>
                    <a:pt x="4624" y="534"/>
                  </a:lnTo>
                  <a:lnTo>
                    <a:pt x="4559" y="532"/>
                  </a:lnTo>
                  <a:lnTo>
                    <a:pt x="4492" y="532"/>
                  </a:lnTo>
                  <a:lnTo>
                    <a:pt x="4423" y="530"/>
                  </a:lnTo>
                  <a:lnTo>
                    <a:pt x="4353" y="530"/>
                  </a:lnTo>
                  <a:lnTo>
                    <a:pt x="4284" y="530"/>
                  </a:lnTo>
                  <a:lnTo>
                    <a:pt x="4215" y="528"/>
                  </a:lnTo>
                  <a:lnTo>
                    <a:pt x="4144" y="528"/>
                  </a:lnTo>
                  <a:lnTo>
                    <a:pt x="4075" y="528"/>
                  </a:lnTo>
                  <a:lnTo>
                    <a:pt x="4002" y="528"/>
                  </a:lnTo>
                  <a:lnTo>
                    <a:pt x="3931" y="528"/>
                  </a:lnTo>
                  <a:lnTo>
                    <a:pt x="3854" y="528"/>
                  </a:lnTo>
                  <a:lnTo>
                    <a:pt x="3776" y="528"/>
                  </a:lnTo>
                  <a:lnTo>
                    <a:pt x="3693" y="530"/>
                  </a:lnTo>
                  <a:lnTo>
                    <a:pt x="3609" y="532"/>
                  </a:lnTo>
                  <a:lnTo>
                    <a:pt x="3520" y="535"/>
                  </a:lnTo>
                  <a:lnTo>
                    <a:pt x="3428" y="539"/>
                  </a:lnTo>
                  <a:lnTo>
                    <a:pt x="3334" y="543"/>
                  </a:lnTo>
                  <a:lnTo>
                    <a:pt x="3238" y="547"/>
                  </a:lnTo>
                  <a:lnTo>
                    <a:pt x="3136" y="553"/>
                  </a:lnTo>
                  <a:lnTo>
                    <a:pt x="3035" y="558"/>
                  </a:lnTo>
                  <a:lnTo>
                    <a:pt x="2929" y="566"/>
                  </a:lnTo>
                  <a:lnTo>
                    <a:pt x="2820" y="572"/>
                  </a:lnTo>
                  <a:lnTo>
                    <a:pt x="2708" y="582"/>
                  </a:lnTo>
                  <a:lnTo>
                    <a:pt x="2593" y="589"/>
                  </a:lnTo>
                  <a:lnTo>
                    <a:pt x="2474" y="599"/>
                  </a:lnTo>
                  <a:lnTo>
                    <a:pt x="2355" y="608"/>
                  </a:lnTo>
                  <a:lnTo>
                    <a:pt x="2177" y="618"/>
                  </a:lnTo>
                  <a:lnTo>
                    <a:pt x="1996" y="633"/>
                  </a:lnTo>
                  <a:lnTo>
                    <a:pt x="1814" y="653"/>
                  </a:lnTo>
                  <a:lnTo>
                    <a:pt x="1628" y="677"/>
                  </a:lnTo>
                  <a:lnTo>
                    <a:pt x="1439" y="708"/>
                  </a:lnTo>
                  <a:lnTo>
                    <a:pt x="1345" y="724"/>
                  </a:lnTo>
                  <a:lnTo>
                    <a:pt x="1249" y="743"/>
                  </a:lnTo>
                  <a:lnTo>
                    <a:pt x="1153" y="762"/>
                  </a:lnTo>
                  <a:lnTo>
                    <a:pt x="1056" y="783"/>
                  </a:lnTo>
                  <a:lnTo>
                    <a:pt x="958" y="804"/>
                  </a:lnTo>
                  <a:lnTo>
                    <a:pt x="860" y="827"/>
                  </a:lnTo>
                  <a:lnTo>
                    <a:pt x="833" y="835"/>
                  </a:lnTo>
                  <a:lnTo>
                    <a:pt x="808" y="841"/>
                  </a:lnTo>
                  <a:lnTo>
                    <a:pt x="783" y="846"/>
                  </a:lnTo>
                  <a:lnTo>
                    <a:pt x="760" y="850"/>
                  </a:lnTo>
                  <a:lnTo>
                    <a:pt x="739" y="856"/>
                  </a:lnTo>
                  <a:lnTo>
                    <a:pt x="718" y="860"/>
                  </a:lnTo>
                  <a:lnTo>
                    <a:pt x="699" y="864"/>
                  </a:lnTo>
                  <a:lnTo>
                    <a:pt x="681" y="868"/>
                  </a:lnTo>
                  <a:lnTo>
                    <a:pt x="664" y="869"/>
                  </a:lnTo>
                  <a:lnTo>
                    <a:pt x="649" y="871"/>
                  </a:lnTo>
                  <a:lnTo>
                    <a:pt x="635" y="873"/>
                  </a:lnTo>
                  <a:lnTo>
                    <a:pt x="624" y="875"/>
                  </a:lnTo>
                  <a:lnTo>
                    <a:pt x="612" y="877"/>
                  </a:lnTo>
                  <a:lnTo>
                    <a:pt x="603" y="877"/>
                  </a:lnTo>
                  <a:lnTo>
                    <a:pt x="595" y="879"/>
                  </a:lnTo>
                  <a:lnTo>
                    <a:pt x="587" y="879"/>
                  </a:lnTo>
                  <a:lnTo>
                    <a:pt x="572" y="879"/>
                  </a:lnTo>
                  <a:lnTo>
                    <a:pt x="555" y="877"/>
                  </a:lnTo>
                  <a:lnTo>
                    <a:pt x="537" y="875"/>
                  </a:lnTo>
                  <a:lnTo>
                    <a:pt x="520" y="871"/>
                  </a:lnTo>
                  <a:lnTo>
                    <a:pt x="501" y="868"/>
                  </a:lnTo>
                  <a:lnTo>
                    <a:pt x="482" y="864"/>
                  </a:lnTo>
                  <a:lnTo>
                    <a:pt x="460" y="858"/>
                  </a:lnTo>
                  <a:lnTo>
                    <a:pt x="439" y="852"/>
                  </a:lnTo>
                  <a:lnTo>
                    <a:pt x="418" y="844"/>
                  </a:lnTo>
                  <a:lnTo>
                    <a:pt x="395" y="837"/>
                  </a:lnTo>
                  <a:lnTo>
                    <a:pt x="370" y="827"/>
                  </a:lnTo>
                  <a:lnTo>
                    <a:pt x="347" y="818"/>
                  </a:lnTo>
                  <a:lnTo>
                    <a:pt x="320" y="806"/>
                  </a:lnTo>
                  <a:lnTo>
                    <a:pt x="295" y="795"/>
                  </a:lnTo>
                  <a:lnTo>
                    <a:pt x="269" y="783"/>
                  </a:lnTo>
                  <a:lnTo>
                    <a:pt x="240" y="770"/>
                  </a:lnTo>
                  <a:lnTo>
                    <a:pt x="211" y="754"/>
                  </a:lnTo>
                  <a:lnTo>
                    <a:pt x="184" y="739"/>
                  </a:lnTo>
                  <a:lnTo>
                    <a:pt x="159" y="724"/>
                  </a:lnTo>
                  <a:lnTo>
                    <a:pt x="136" y="710"/>
                  </a:lnTo>
                  <a:lnTo>
                    <a:pt x="113" y="695"/>
                  </a:lnTo>
                  <a:lnTo>
                    <a:pt x="94" y="681"/>
                  </a:lnTo>
                  <a:lnTo>
                    <a:pt x="77" y="668"/>
                  </a:lnTo>
                  <a:lnTo>
                    <a:pt x="59" y="654"/>
                  </a:lnTo>
                  <a:lnTo>
                    <a:pt x="46" y="641"/>
                  </a:lnTo>
                  <a:lnTo>
                    <a:pt x="34" y="629"/>
                  </a:lnTo>
                  <a:lnTo>
                    <a:pt x="23" y="618"/>
                  </a:lnTo>
                  <a:lnTo>
                    <a:pt x="15" y="606"/>
                  </a:lnTo>
                  <a:lnTo>
                    <a:pt x="7" y="595"/>
                  </a:lnTo>
                  <a:lnTo>
                    <a:pt x="6" y="589"/>
                  </a:lnTo>
                  <a:lnTo>
                    <a:pt x="4" y="583"/>
                  </a:lnTo>
                  <a:lnTo>
                    <a:pt x="2" y="578"/>
                  </a:lnTo>
                  <a:lnTo>
                    <a:pt x="0" y="574"/>
                  </a:lnTo>
                  <a:lnTo>
                    <a:pt x="0" y="568"/>
                  </a:lnTo>
                  <a:lnTo>
                    <a:pt x="0" y="564"/>
                  </a:lnTo>
                  <a:lnTo>
                    <a:pt x="0" y="553"/>
                  </a:lnTo>
                  <a:lnTo>
                    <a:pt x="2" y="543"/>
                  </a:lnTo>
                  <a:lnTo>
                    <a:pt x="4" y="534"/>
                  </a:lnTo>
                  <a:lnTo>
                    <a:pt x="9" y="524"/>
                  </a:lnTo>
                  <a:lnTo>
                    <a:pt x="13" y="514"/>
                  </a:lnTo>
                  <a:lnTo>
                    <a:pt x="21" y="507"/>
                  </a:lnTo>
                  <a:lnTo>
                    <a:pt x="29" y="499"/>
                  </a:lnTo>
                  <a:lnTo>
                    <a:pt x="38" y="491"/>
                  </a:lnTo>
                  <a:lnTo>
                    <a:pt x="48" y="486"/>
                  </a:lnTo>
                  <a:lnTo>
                    <a:pt x="59" y="480"/>
                  </a:lnTo>
                  <a:lnTo>
                    <a:pt x="73" y="474"/>
                  </a:lnTo>
                  <a:lnTo>
                    <a:pt x="88" y="468"/>
                  </a:lnTo>
                  <a:lnTo>
                    <a:pt x="103" y="464"/>
                  </a:lnTo>
                  <a:lnTo>
                    <a:pt x="119" y="461"/>
                  </a:lnTo>
                  <a:lnTo>
                    <a:pt x="138" y="457"/>
                  </a:lnTo>
                  <a:lnTo>
                    <a:pt x="157" y="453"/>
                  </a:lnTo>
                  <a:lnTo>
                    <a:pt x="213" y="453"/>
                  </a:lnTo>
                  <a:lnTo>
                    <a:pt x="267" y="451"/>
                  </a:lnTo>
                  <a:lnTo>
                    <a:pt x="318" y="451"/>
                  </a:lnTo>
                  <a:lnTo>
                    <a:pt x="370" y="449"/>
                  </a:lnTo>
                  <a:lnTo>
                    <a:pt x="422" y="449"/>
                  </a:lnTo>
                  <a:lnTo>
                    <a:pt x="472" y="447"/>
                  </a:lnTo>
                  <a:lnTo>
                    <a:pt x="522" y="445"/>
                  </a:lnTo>
                  <a:lnTo>
                    <a:pt x="570" y="443"/>
                  </a:lnTo>
                  <a:lnTo>
                    <a:pt x="616" y="441"/>
                  </a:lnTo>
                  <a:lnTo>
                    <a:pt x="662" y="439"/>
                  </a:lnTo>
                  <a:lnTo>
                    <a:pt x="708" y="438"/>
                  </a:lnTo>
                  <a:lnTo>
                    <a:pt x="752" y="436"/>
                  </a:lnTo>
                  <a:lnTo>
                    <a:pt x="796" y="434"/>
                  </a:lnTo>
                  <a:lnTo>
                    <a:pt x="839" y="432"/>
                  </a:lnTo>
                  <a:lnTo>
                    <a:pt x="881" y="428"/>
                  </a:lnTo>
                  <a:lnTo>
                    <a:pt x="921" y="426"/>
                  </a:lnTo>
                  <a:lnTo>
                    <a:pt x="961" y="424"/>
                  </a:lnTo>
                  <a:lnTo>
                    <a:pt x="1000" y="420"/>
                  </a:lnTo>
                  <a:lnTo>
                    <a:pt x="1038" y="418"/>
                  </a:lnTo>
                  <a:lnTo>
                    <a:pt x="1077" y="414"/>
                  </a:lnTo>
                  <a:lnTo>
                    <a:pt x="1111" y="411"/>
                  </a:lnTo>
                  <a:lnTo>
                    <a:pt x="1148" y="407"/>
                  </a:lnTo>
                  <a:lnTo>
                    <a:pt x="1182" y="405"/>
                  </a:lnTo>
                  <a:lnTo>
                    <a:pt x="1215" y="401"/>
                  </a:lnTo>
                  <a:lnTo>
                    <a:pt x="1248" y="397"/>
                  </a:lnTo>
                  <a:lnTo>
                    <a:pt x="1278" y="393"/>
                  </a:lnTo>
                  <a:lnTo>
                    <a:pt x="1309" y="388"/>
                  </a:lnTo>
                  <a:lnTo>
                    <a:pt x="1340" y="384"/>
                  </a:lnTo>
                  <a:lnTo>
                    <a:pt x="1368" y="380"/>
                  </a:lnTo>
                  <a:lnTo>
                    <a:pt x="1395" y="374"/>
                  </a:lnTo>
                  <a:lnTo>
                    <a:pt x="1422" y="370"/>
                  </a:lnTo>
                  <a:lnTo>
                    <a:pt x="1449" y="367"/>
                  </a:lnTo>
                  <a:lnTo>
                    <a:pt x="1645" y="342"/>
                  </a:lnTo>
                  <a:lnTo>
                    <a:pt x="1848" y="319"/>
                  </a:lnTo>
                  <a:lnTo>
                    <a:pt x="2054" y="299"/>
                  </a:lnTo>
                  <a:lnTo>
                    <a:pt x="2265" y="280"/>
                  </a:lnTo>
                  <a:lnTo>
                    <a:pt x="2482" y="265"/>
                  </a:lnTo>
                  <a:lnTo>
                    <a:pt x="2703" y="247"/>
                  </a:lnTo>
                  <a:lnTo>
                    <a:pt x="2927" y="232"/>
                  </a:lnTo>
                  <a:lnTo>
                    <a:pt x="3158" y="219"/>
                  </a:lnTo>
                  <a:lnTo>
                    <a:pt x="3267" y="209"/>
                  </a:lnTo>
                  <a:lnTo>
                    <a:pt x="3373" y="199"/>
                  </a:lnTo>
                  <a:lnTo>
                    <a:pt x="3474" y="188"/>
                  </a:lnTo>
                  <a:lnTo>
                    <a:pt x="3574" y="178"/>
                  </a:lnTo>
                  <a:lnTo>
                    <a:pt x="3670" y="167"/>
                  </a:lnTo>
                  <a:lnTo>
                    <a:pt x="3762" y="155"/>
                  </a:lnTo>
                  <a:lnTo>
                    <a:pt x="3851" y="144"/>
                  </a:lnTo>
                  <a:lnTo>
                    <a:pt x="3937" y="132"/>
                  </a:lnTo>
                  <a:lnTo>
                    <a:pt x="4019" y="121"/>
                  </a:lnTo>
                  <a:lnTo>
                    <a:pt x="4098" y="109"/>
                  </a:lnTo>
                  <a:lnTo>
                    <a:pt x="4175" y="98"/>
                  </a:lnTo>
                  <a:lnTo>
                    <a:pt x="4248" y="84"/>
                  </a:lnTo>
                  <a:lnTo>
                    <a:pt x="4317" y="73"/>
                  </a:lnTo>
                  <a:lnTo>
                    <a:pt x="4384" y="61"/>
                  </a:lnTo>
                  <a:lnTo>
                    <a:pt x="4448" y="48"/>
                  </a:lnTo>
                  <a:lnTo>
                    <a:pt x="4507" y="36"/>
                  </a:lnTo>
                  <a:lnTo>
                    <a:pt x="4530" y="31"/>
                  </a:lnTo>
                  <a:lnTo>
                    <a:pt x="4555" y="27"/>
                  </a:lnTo>
                  <a:lnTo>
                    <a:pt x="4576" y="23"/>
                  </a:lnTo>
                  <a:lnTo>
                    <a:pt x="4597" y="21"/>
                  </a:lnTo>
                  <a:lnTo>
                    <a:pt x="4616" y="17"/>
                  </a:lnTo>
                  <a:lnTo>
                    <a:pt x="4636" y="13"/>
                  </a:lnTo>
                  <a:lnTo>
                    <a:pt x="4653" y="11"/>
                  </a:lnTo>
                  <a:lnTo>
                    <a:pt x="4668" y="9"/>
                  </a:lnTo>
                  <a:lnTo>
                    <a:pt x="4684" y="6"/>
                  </a:lnTo>
                  <a:lnTo>
                    <a:pt x="4699" y="4"/>
                  </a:lnTo>
                  <a:lnTo>
                    <a:pt x="4711" y="4"/>
                  </a:lnTo>
                  <a:lnTo>
                    <a:pt x="4724" y="2"/>
                  </a:lnTo>
                  <a:lnTo>
                    <a:pt x="4734" y="0"/>
                  </a:lnTo>
                  <a:lnTo>
                    <a:pt x="4743" y="0"/>
                  </a:lnTo>
                  <a:lnTo>
                    <a:pt x="4753" y="0"/>
                  </a:lnTo>
                  <a:lnTo>
                    <a:pt x="4760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4"/>
          <p:cNvGrpSpPr/>
          <p:nvPr/>
        </p:nvGrpSpPr>
        <p:grpSpPr>
          <a:xfrm>
            <a:off x="2667000" y="1219200"/>
            <a:ext cx="1371600" cy="990599"/>
            <a:chOff x="3302000" y="2541587"/>
            <a:chExt cx="2532062" cy="1576388"/>
          </a:xfrm>
          <a:solidFill>
            <a:srgbClr val="DA26C5"/>
          </a:solidFill>
        </p:grpSpPr>
        <p:sp>
          <p:nvSpPr>
            <p:cNvPr id="6" name="Freeform 25"/>
            <p:cNvSpPr>
              <a:spLocks/>
            </p:cNvSpPr>
            <p:nvPr/>
          </p:nvSpPr>
          <p:spPr bwMode="auto">
            <a:xfrm>
              <a:off x="3302000" y="2814637"/>
              <a:ext cx="515937" cy="1303338"/>
            </a:xfrm>
            <a:custGeom>
              <a:avLst/>
              <a:gdLst>
                <a:gd name="T0" fmla="*/ 135523 w 651"/>
                <a:gd name="T1" fmla="*/ 6346 h 1643"/>
                <a:gd name="T2" fmla="*/ 202095 w 651"/>
                <a:gd name="T3" fmla="*/ 23005 h 1643"/>
                <a:gd name="T4" fmla="*/ 244892 w 651"/>
                <a:gd name="T5" fmla="*/ 41250 h 1643"/>
                <a:gd name="T6" fmla="*/ 320975 w 651"/>
                <a:gd name="T7" fmla="*/ 77740 h 1643"/>
                <a:gd name="T8" fmla="*/ 375659 w 651"/>
                <a:gd name="T9" fmla="*/ 118990 h 1643"/>
                <a:gd name="T10" fmla="*/ 408945 w 651"/>
                <a:gd name="T11" fmla="*/ 162620 h 1643"/>
                <a:gd name="T12" fmla="*/ 421626 w 651"/>
                <a:gd name="T13" fmla="*/ 210216 h 1643"/>
                <a:gd name="T14" fmla="*/ 426381 w 651"/>
                <a:gd name="T15" fmla="*/ 309374 h 1643"/>
                <a:gd name="T16" fmla="*/ 436684 w 651"/>
                <a:gd name="T17" fmla="*/ 405360 h 1643"/>
                <a:gd name="T18" fmla="*/ 454912 w 651"/>
                <a:gd name="T19" fmla="*/ 525143 h 1643"/>
                <a:gd name="T20" fmla="*/ 471555 w 651"/>
                <a:gd name="T21" fmla="*/ 637787 h 1643"/>
                <a:gd name="T22" fmla="*/ 485028 w 651"/>
                <a:gd name="T23" fmla="*/ 738532 h 1643"/>
                <a:gd name="T24" fmla="*/ 496124 w 651"/>
                <a:gd name="T25" fmla="*/ 831344 h 1643"/>
                <a:gd name="T26" fmla="*/ 504842 w 651"/>
                <a:gd name="T27" fmla="*/ 913844 h 1643"/>
                <a:gd name="T28" fmla="*/ 511182 w 651"/>
                <a:gd name="T29" fmla="*/ 985238 h 1643"/>
                <a:gd name="T30" fmla="*/ 515937 w 651"/>
                <a:gd name="T31" fmla="*/ 1047906 h 1643"/>
                <a:gd name="T32" fmla="*/ 515937 w 651"/>
                <a:gd name="T33" fmla="*/ 1111367 h 1643"/>
                <a:gd name="T34" fmla="*/ 504842 w 651"/>
                <a:gd name="T35" fmla="*/ 1193867 h 1643"/>
                <a:gd name="T36" fmla="*/ 488198 w 651"/>
                <a:gd name="T37" fmla="*/ 1253362 h 1643"/>
                <a:gd name="T38" fmla="*/ 476311 w 651"/>
                <a:gd name="T39" fmla="*/ 1276367 h 1643"/>
                <a:gd name="T40" fmla="*/ 461252 w 651"/>
                <a:gd name="T41" fmla="*/ 1293026 h 1643"/>
                <a:gd name="T42" fmla="*/ 444609 w 651"/>
                <a:gd name="T43" fmla="*/ 1301751 h 1643"/>
                <a:gd name="T44" fmla="*/ 426381 w 651"/>
                <a:gd name="T45" fmla="*/ 1303338 h 1643"/>
                <a:gd name="T46" fmla="*/ 406568 w 651"/>
                <a:gd name="T47" fmla="*/ 1297785 h 1643"/>
                <a:gd name="T48" fmla="*/ 385170 w 651"/>
                <a:gd name="T49" fmla="*/ 1281920 h 1643"/>
                <a:gd name="T50" fmla="*/ 365356 w 651"/>
                <a:gd name="T51" fmla="*/ 1258122 h 1643"/>
                <a:gd name="T52" fmla="*/ 343958 w 651"/>
                <a:gd name="T53" fmla="*/ 1221631 h 1643"/>
                <a:gd name="T54" fmla="*/ 319390 w 651"/>
                <a:gd name="T55" fmla="*/ 1170862 h 1643"/>
                <a:gd name="T56" fmla="*/ 301161 w 651"/>
                <a:gd name="T57" fmla="*/ 1119300 h 1643"/>
                <a:gd name="T58" fmla="*/ 289273 w 651"/>
                <a:gd name="T59" fmla="*/ 1066151 h 1643"/>
                <a:gd name="T60" fmla="*/ 281348 w 651"/>
                <a:gd name="T61" fmla="*/ 1003483 h 1643"/>
                <a:gd name="T62" fmla="*/ 271045 w 651"/>
                <a:gd name="T63" fmla="*/ 925743 h 1643"/>
                <a:gd name="T64" fmla="*/ 259950 w 651"/>
                <a:gd name="T65" fmla="*/ 860695 h 1643"/>
                <a:gd name="T66" fmla="*/ 251232 w 651"/>
                <a:gd name="T67" fmla="*/ 805959 h 1643"/>
                <a:gd name="T68" fmla="*/ 243307 w 651"/>
                <a:gd name="T69" fmla="*/ 759950 h 1643"/>
                <a:gd name="T70" fmla="*/ 237759 w 651"/>
                <a:gd name="T71" fmla="*/ 726633 h 1643"/>
                <a:gd name="T72" fmla="*/ 233004 w 651"/>
                <a:gd name="T73" fmla="*/ 702041 h 1643"/>
                <a:gd name="T74" fmla="*/ 231419 w 651"/>
                <a:gd name="T75" fmla="*/ 690142 h 1643"/>
                <a:gd name="T76" fmla="*/ 225079 w 651"/>
                <a:gd name="T77" fmla="*/ 656032 h 1643"/>
                <a:gd name="T78" fmla="*/ 208435 w 651"/>
                <a:gd name="T79" fmla="*/ 541801 h 1643"/>
                <a:gd name="T80" fmla="*/ 190207 w 651"/>
                <a:gd name="T81" fmla="*/ 447403 h 1643"/>
                <a:gd name="T82" fmla="*/ 173564 w 651"/>
                <a:gd name="T83" fmla="*/ 371249 h 1643"/>
                <a:gd name="T84" fmla="*/ 156921 w 651"/>
                <a:gd name="T85" fmla="*/ 312547 h 1643"/>
                <a:gd name="T86" fmla="*/ 137108 w 651"/>
                <a:gd name="T87" fmla="*/ 258605 h 1643"/>
                <a:gd name="T88" fmla="*/ 107784 w 651"/>
                <a:gd name="T89" fmla="*/ 208629 h 1643"/>
                <a:gd name="T90" fmla="*/ 68158 w 651"/>
                <a:gd name="T91" fmla="*/ 161827 h 1643"/>
                <a:gd name="T92" fmla="*/ 26153 w 651"/>
                <a:gd name="T93" fmla="*/ 122163 h 1643"/>
                <a:gd name="T94" fmla="*/ 4755 w 651"/>
                <a:gd name="T95" fmla="*/ 102331 h 1643"/>
                <a:gd name="T96" fmla="*/ 0 w 651"/>
                <a:gd name="T97" fmla="*/ 82500 h 1643"/>
                <a:gd name="T98" fmla="*/ 6340 w 651"/>
                <a:gd name="T99" fmla="*/ 44423 h 1643"/>
                <a:gd name="T100" fmla="*/ 19813 w 651"/>
                <a:gd name="T101" fmla="*/ 18245 h 1643"/>
                <a:gd name="T102" fmla="*/ 42797 w 651"/>
                <a:gd name="T103" fmla="*/ 3173 h 1643"/>
                <a:gd name="T104" fmla="*/ 65780 w 651"/>
                <a:gd name="T105" fmla="*/ 0 h 164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51" h="1643">
                  <a:moveTo>
                    <a:pt x="83" y="0"/>
                  </a:moveTo>
                  <a:lnTo>
                    <a:pt x="111" y="2"/>
                  </a:lnTo>
                  <a:lnTo>
                    <a:pt x="142" y="4"/>
                  </a:lnTo>
                  <a:lnTo>
                    <a:pt x="171" y="8"/>
                  </a:lnTo>
                  <a:lnTo>
                    <a:pt x="200" y="12"/>
                  </a:lnTo>
                  <a:lnTo>
                    <a:pt x="229" y="19"/>
                  </a:lnTo>
                  <a:lnTo>
                    <a:pt x="242" y="23"/>
                  </a:lnTo>
                  <a:lnTo>
                    <a:pt x="255" y="29"/>
                  </a:lnTo>
                  <a:lnTo>
                    <a:pt x="271" y="33"/>
                  </a:lnTo>
                  <a:lnTo>
                    <a:pt x="284" y="38"/>
                  </a:lnTo>
                  <a:lnTo>
                    <a:pt x="296" y="46"/>
                  </a:lnTo>
                  <a:lnTo>
                    <a:pt x="309" y="52"/>
                  </a:lnTo>
                  <a:lnTo>
                    <a:pt x="336" y="63"/>
                  </a:lnTo>
                  <a:lnTo>
                    <a:pt x="361" y="75"/>
                  </a:lnTo>
                  <a:lnTo>
                    <a:pt x="384" y="86"/>
                  </a:lnTo>
                  <a:lnTo>
                    <a:pt x="405" y="98"/>
                  </a:lnTo>
                  <a:lnTo>
                    <a:pt x="426" y="111"/>
                  </a:lnTo>
                  <a:lnTo>
                    <a:pt x="444" y="125"/>
                  </a:lnTo>
                  <a:lnTo>
                    <a:pt x="461" y="136"/>
                  </a:lnTo>
                  <a:lnTo>
                    <a:pt x="474" y="150"/>
                  </a:lnTo>
                  <a:lnTo>
                    <a:pt x="488" y="163"/>
                  </a:lnTo>
                  <a:lnTo>
                    <a:pt x="499" y="177"/>
                  </a:lnTo>
                  <a:lnTo>
                    <a:pt x="509" y="192"/>
                  </a:lnTo>
                  <a:lnTo>
                    <a:pt x="516" y="205"/>
                  </a:lnTo>
                  <a:lnTo>
                    <a:pt x="524" y="221"/>
                  </a:lnTo>
                  <a:lnTo>
                    <a:pt x="528" y="234"/>
                  </a:lnTo>
                  <a:lnTo>
                    <a:pt x="530" y="250"/>
                  </a:lnTo>
                  <a:lnTo>
                    <a:pt x="532" y="265"/>
                  </a:lnTo>
                  <a:lnTo>
                    <a:pt x="532" y="290"/>
                  </a:lnTo>
                  <a:lnTo>
                    <a:pt x="532" y="315"/>
                  </a:lnTo>
                  <a:lnTo>
                    <a:pt x="536" y="365"/>
                  </a:lnTo>
                  <a:lnTo>
                    <a:pt x="538" y="390"/>
                  </a:lnTo>
                  <a:lnTo>
                    <a:pt x="539" y="417"/>
                  </a:lnTo>
                  <a:lnTo>
                    <a:pt x="541" y="443"/>
                  </a:lnTo>
                  <a:lnTo>
                    <a:pt x="543" y="470"/>
                  </a:lnTo>
                  <a:lnTo>
                    <a:pt x="551" y="511"/>
                  </a:lnTo>
                  <a:lnTo>
                    <a:pt x="557" y="549"/>
                  </a:lnTo>
                  <a:lnTo>
                    <a:pt x="563" y="587"/>
                  </a:lnTo>
                  <a:lnTo>
                    <a:pt x="568" y="626"/>
                  </a:lnTo>
                  <a:lnTo>
                    <a:pt x="574" y="662"/>
                  </a:lnTo>
                  <a:lnTo>
                    <a:pt x="580" y="699"/>
                  </a:lnTo>
                  <a:lnTo>
                    <a:pt x="584" y="735"/>
                  </a:lnTo>
                  <a:lnTo>
                    <a:pt x="589" y="770"/>
                  </a:lnTo>
                  <a:lnTo>
                    <a:pt x="595" y="804"/>
                  </a:lnTo>
                  <a:lnTo>
                    <a:pt x="599" y="837"/>
                  </a:lnTo>
                  <a:lnTo>
                    <a:pt x="603" y="870"/>
                  </a:lnTo>
                  <a:lnTo>
                    <a:pt x="609" y="900"/>
                  </a:lnTo>
                  <a:lnTo>
                    <a:pt x="612" y="931"/>
                  </a:lnTo>
                  <a:lnTo>
                    <a:pt x="616" y="962"/>
                  </a:lnTo>
                  <a:lnTo>
                    <a:pt x="620" y="991"/>
                  </a:lnTo>
                  <a:lnTo>
                    <a:pt x="624" y="1019"/>
                  </a:lnTo>
                  <a:lnTo>
                    <a:pt x="626" y="1048"/>
                  </a:lnTo>
                  <a:lnTo>
                    <a:pt x="630" y="1075"/>
                  </a:lnTo>
                  <a:lnTo>
                    <a:pt x="632" y="1102"/>
                  </a:lnTo>
                  <a:lnTo>
                    <a:pt x="635" y="1127"/>
                  </a:lnTo>
                  <a:lnTo>
                    <a:pt x="637" y="1152"/>
                  </a:lnTo>
                  <a:lnTo>
                    <a:pt x="639" y="1175"/>
                  </a:lnTo>
                  <a:lnTo>
                    <a:pt x="643" y="1198"/>
                  </a:lnTo>
                  <a:lnTo>
                    <a:pt x="645" y="1221"/>
                  </a:lnTo>
                  <a:lnTo>
                    <a:pt x="645" y="1242"/>
                  </a:lnTo>
                  <a:lnTo>
                    <a:pt x="647" y="1263"/>
                  </a:lnTo>
                  <a:lnTo>
                    <a:pt x="649" y="1282"/>
                  </a:lnTo>
                  <a:lnTo>
                    <a:pt x="649" y="1302"/>
                  </a:lnTo>
                  <a:lnTo>
                    <a:pt x="651" y="1321"/>
                  </a:lnTo>
                  <a:lnTo>
                    <a:pt x="651" y="1338"/>
                  </a:lnTo>
                  <a:lnTo>
                    <a:pt x="651" y="1355"/>
                  </a:lnTo>
                  <a:lnTo>
                    <a:pt x="651" y="1373"/>
                  </a:lnTo>
                  <a:lnTo>
                    <a:pt x="651" y="1401"/>
                  </a:lnTo>
                  <a:lnTo>
                    <a:pt x="649" y="1430"/>
                  </a:lnTo>
                  <a:lnTo>
                    <a:pt x="647" y="1457"/>
                  </a:lnTo>
                  <a:lnTo>
                    <a:pt x="643" y="1482"/>
                  </a:lnTo>
                  <a:lnTo>
                    <a:pt x="637" y="1505"/>
                  </a:lnTo>
                  <a:lnTo>
                    <a:pt x="632" y="1528"/>
                  </a:lnTo>
                  <a:lnTo>
                    <a:pt x="626" y="1549"/>
                  </a:lnTo>
                  <a:lnTo>
                    <a:pt x="620" y="1570"/>
                  </a:lnTo>
                  <a:lnTo>
                    <a:pt x="616" y="1580"/>
                  </a:lnTo>
                  <a:lnTo>
                    <a:pt x="612" y="1588"/>
                  </a:lnTo>
                  <a:lnTo>
                    <a:pt x="609" y="1595"/>
                  </a:lnTo>
                  <a:lnTo>
                    <a:pt x="605" y="1603"/>
                  </a:lnTo>
                  <a:lnTo>
                    <a:pt x="601" y="1609"/>
                  </a:lnTo>
                  <a:lnTo>
                    <a:pt x="595" y="1616"/>
                  </a:lnTo>
                  <a:lnTo>
                    <a:pt x="591" y="1620"/>
                  </a:lnTo>
                  <a:lnTo>
                    <a:pt x="587" y="1626"/>
                  </a:lnTo>
                  <a:lnTo>
                    <a:pt x="582" y="1630"/>
                  </a:lnTo>
                  <a:lnTo>
                    <a:pt x="576" y="1634"/>
                  </a:lnTo>
                  <a:lnTo>
                    <a:pt x="572" y="1637"/>
                  </a:lnTo>
                  <a:lnTo>
                    <a:pt x="566" y="1639"/>
                  </a:lnTo>
                  <a:lnTo>
                    <a:pt x="561" y="1641"/>
                  </a:lnTo>
                  <a:lnTo>
                    <a:pt x="555" y="1641"/>
                  </a:lnTo>
                  <a:lnTo>
                    <a:pt x="549" y="1643"/>
                  </a:lnTo>
                  <a:lnTo>
                    <a:pt x="543" y="1643"/>
                  </a:lnTo>
                  <a:lnTo>
                    <a:pt x="538" y="1643"/>
                  </a:lnTo>
                  <a:lnTo>
                    <a:pt x="532" y="1641"/>
                  </a:lnTo>
                  <a:lnTo>
                    <a:pt x="526" y="1639"/>
                  </a:lnTo>
                  <a:lnTo>
                    <a:pt x="518" y="1637"/>
                  </a:lnTo>
                  <a:lnTo>
                    <a:pt x="513" y="1636"/>
                  </a:lnTo>
                  <a:lnTo>
                    <a:pt x="507" y="1632"/>
                  </a:lnTo>
                  <a:lnTo>
                    <a:pt x="499" y="1626"/>
                  </a:lnTo>
                  <a:lnTo>
                    <a:pt x="493" y="1622"/>
                  </a:lnTo>
                  <a:lnTo>
                    <a:pt x="486" y="1616"/>
                  </a:lnTo>
                  <a:lnTo>
                    <a:pt x="480" y="1609"/>
                  </a:lnTo>
                  <a:lnTo>
                    <a:pt x="474" y="1601"/>
                  </a:lnTo>
                  <a:lnTo>
                    <a:pt x="467" y="1593"/>
                  </a:lnTo>
                  <a:lnTo>
                    <a:pt x="461" y="1586"/>
                  </a:lnTo>
                  <a:lnTo>
                    <a:pt x="455" y="1576"/>
                  </a:lnTo>
                  <a:lnTo>
                    <a:pt x="449" y="1566"/>
                  </a:lnTo>
                  <a:lnTo>
                    <a:pt x="444" y="1555"/>
                  </a:lnTo>
                  <a:lnTo>
                    <a:pt x="434" y="1540"/>
                  </a:lnTo>
                  <a:lnTo>
                    <a:pt x="424" y="1524"/>
                  </a:lnTo>
                  <a:lnTo>
                    <a:pt x="417" y="1509"/>
                  </a:lnTo>
                  <a:lnTo>
                    <a:pt x="409" y="1494"/>
                  </a:lnTo>
                  <a:lnTo>
                    <a:pt x="403" y="1476"/>
                  </a:lnTo>
                  <a:lnTo>
                    <a:pt x="396" y="1461"/>
                  </a:lnTo>
                  <a:lnTo>
                    <a:pt x="390" y="1446"/>
                  </a:lnTo>
                  <a:lnTo>
                    <a:pt x="384" y="1428"/>
                  </a:lnTo>
                  <a:lnTo>
                    <a:pt x="380" y="1411"/>
                  </a:lnTo>
                  <a:lnTo>
                    <a:pt x="376" y="1396"/>
                  </a:lnTo>
                  <a:lnTo>
                    <a:pt x="372" y="1378"/>
                  </a:lnTo>
                  <a:lnTo>
                    <a:pt x="369" y="1361"/>
                  </a:lnTo>
                  <a:lnTo>
                    <a:pt x="365" y="1344"/>
                  </a:lnTo>
                  <a:lnTo>
                    <a:pt x="363" y="1327"/>
                  </a:lnTo>
                  <a:lnTo>
                    <a:pt x="361" y="1309"/>
                  </a:lnTo>
                  <a:lnTo>
                    <a:pt x="361" y="1292"/>
                  </a:lnTo>
                  <a:lnTo>
                    <a:pt x="355" y="1265"/>
                  </a:lnTo>
                  <a:lnTo>
                    <a:pt x="351" y="1238"/>
                  </a:lnTo>
                  <a:lnTo>
                    <a:pt x="348" y="1215"/>
                  </a:lnTo>
                  <a:lnTo>
                    <a:pt x="346" y="1190"/>
                  </a:lnTo>
                  <a:lnTo>
                    <a:pt x="342" y="1167"/>
                  </a:lnTo>
                  <a:lnTo>
                    <a:pt x="338" y="1146"/>
                  </a:lnTo>
                  <a:lnTo>
                    <a:pt x="334" y="1125"/>
                  </a:lnTo>
                  <a:lnTo>
                    <a:pt x="330" y="1104"/>
                  </a:lnTo>
                  <a:lnTo>
                    <a:pt x="328" y="1085"/>
                  </a:lnTo>
                  <a:lnTo>
                    <a:pt x="325" y="1065"/>
                  </a:lnTo>
                  <a:lnTo>
                    <a:pt x="323" y="1048"/>
                  </a:lnTo>
                  <a:lnTo>
                    <a:pt x="319" y="1031"/>
                  </a:lnTo>
                  <a:lnTo>
                    <a:pt x="317" y="1016"/>
                  </a:lnTo>
                  <a:lnTo>
                    <a:pt x="313" y="1000"/>
                  </a:lnTo>
                  <a:lnTo>
                    <a:pt x="311" y="985"/>
                  </a:lnTo>
                  <a:lnTo>
                    <a:pt x="309" y="971"/>
                  </a:lnTo>
                  <a:lnTo>
                    <a:pt x="307" y="958"/>
                  </a:lnTo>
                  <a:lnTo>
                    <a:pt x="305" y="946"/>
                  </a:lnTo>
                  <a:lnTo>
                    <a:pt x="303" y="935"/>
                  </a:lnTo>
                  <a:lnTo>
                    <a:pt x="301" y="925"/>
                  </a:lnTo>
                  <a:lnTo>
                    <a:pt x="300" y="916"/>
                  </a:lnTo>
                  <a:lnTo>
                    <a:pt x="298" y="906"/>
                  </a:lnTo>
                  <a:lnTo>
                    <a:pt x="296" y="898"/>
                  </a:lnTo>
                  <a:lnTo>
                    <a:pt x="296" y="893"/>
                  </a:lnTo>
                  <a:lnTo>
                    <a:pt x="294" y="885"/>
                  </a:lnTo>
                  <a:lnTo>
                    <a:pt x="294" y="881"/>
                  </a:lnTo>
                  <a:lnTo>
                    <a:pt x="292" y="875"/>
                  </a:lnTo>
                  <a:lnTo>
                    <a:pt x="292" y="872"/>
                  </a:lnTo>
                  <a:lnTo>
                    <a:pt x="292" y="870"/>
                  </a:lnTo>
                  <a:lnTo>
                    <a:pt x="290" y="868"/>
                  </a:lnTo>
                  <a:lnTo>
                    <a:pt x="290" y="866"/>
                  </a:lnTo>
                  <a:lnTo>
                    <a:pt x="284" y="827"/>
                  </a:lnTo>
                  <a:lnTo>
                    <a:pt x="278" y="789"/>
                  </a:lnTo>
                  <a:lnTo>
                    <a:pt x="273" y="753"/>
                  </a:lnTo>
                  <a:lnTo>
                    <a:pt x="267" y="718"/>
                  </a:lnTo>
                  <a:lnTo>
                    <a:pt x="263" y="683"/>
                  </a:lnTo>
                  <a:lnTo>
                    <a:pt x="257" y="653"/>
                  </a:lnTo>
                  <a:lnTo>
                    <a:pt x="252" y="622"/>
                  </a:lnTo>
                  <a:lnTo>
                    <a:pt x="246" y="591"/>
                  </a:lnTo>
                  <a:lnTo>
                    <a:pt x="240" y="564"/>
                  </a:lnTo>
                  <a:lnTo>
                    <a:pt x="236" y="538"/>
                  </a:lnTo>
                  <a:lnTo>
                    <a:pt x="230" y="513"/>
                  </a:lnTo>
                  <a:lnTo>
                    <a:pt x="225" y="490"/>
                  </a:lnTo>
                  <a:lnTo>
                    <a:pt x="219" y="468"/>
                  </a:lnTo>
                  <a:lnTo>
                    <a:pt x="213" y="447"/>
                  </a:lnTo>
                  <a:lnTo>
                    <a:pt x="207" y="428"/>
                  </a:lnTo>
                  <a:lnTo>
                    <a:pt x="202" y="411"/>
                  </a:lnTo>
                  <a:lnTo>
                    <a:pt x="198" y="394"/>
                  </a:lnTo>
                  <a:lnTo>
                    <a:pt x="194" y="376"/>
                  </a:lnTo>
                  <a:lnTo>
                    <a:pt x="188" y="359"/>
                  </a:lnTo>
                  <a:lnTo>
                    <a:pt x="181" y="342"/>
                  </a:lnTo>
                  <a:lnTo>
                    <a:pt x="173" y="326"/>
                  </a:lnTo>
                  <a:lnTo>
                    <a:pt x="165" y="309"/>
                  </a:lnTo>
                  <a:lnTo>
                    <a:pt x="156" y="294"/>
                  </a:lnTo>
                  <a:lnTo>
                    <a:pt x="146" y="278"/>
                  </a:lnTo>
                  <a:lnTo>
                    <a:pt x="136" y="263"/>
                  </a:lnTo>
                  <a:lnTo>
                    <a:pt x="125" y="248"/>
                  </a:lnTo>
                  <a:lnTo>
                    <a:pt x="113" y="234"/>
                  </a:lnTo>
                  <a:lnTo>
                    <a:pt x="100" y="219"/>
                  </a:lnTo>
                  <a:lnTo>
                    <a:pt x="86" y="204"/>
                  </a:lnTo>
                  <a:lnTo>
                    <a:pt x="73" y="190"/>
                  </a:lnTo>
                  <a:lnTo>
                    <a:pt x="60" y="177"/>
                  </a:lnTo>
                  <a:lnTo>
                    <a:pt x="44" y="161"/>
                  </a:lnTo>
                  <a:lnTo>
                    <a:pt x="33" y="154"/>
                  </a:lnTo>
                  <a:lnTo>
                    <a:pt x="23" y="146"/>
                  </a:lnTo>
                  <a:lnTo>
                    <a:pt x="15" y="140"/>
                  </a:lnTo>
                  <a:lnTo>
                    <a:pt x="10" y="134"/>
                  </a:lnTo>
                  <a:lnTo>
                    <a:pt x="6" y="129"/>
                  </a:lnTo>
                  <a:lnTo>
                    <a:pt x="2" y="125"/>
                  </a:lnTo>
                  <a:lnTo>
                    <a:pt x="0" y="121"/>
                  </a:lnTo>
                  <a:lnTo>
                    <a:pt x="0" y="117"/>
                  </a:lnTo>
                  <a:lnTo>
                    <a:pt x="0" y="104"/>
                  </a:lnTo>
                  <a:lnTo>
                    <a:pt x="0" y="90"/>
                  </a:lnTo>
                  <a:lnTo>
                    <a:pt x="2" y="77"/>
                  </a:lnTo>
                  <a:lnTo>
                    <a:pt x="4" y="65"/>
                  </a:lnTo>
                  <a:lnTo>
                    <a:pt x="8" y="56"/>
                  </a:lnTo>
                  <a:lnTo>
                    <a:pt x="10" y="46"/>
                  </a:lnTo>
                  <a:lnTo>
                    <a:pt x="14" y="37"/>
                  </a:lnTo>
                  <a:lnTo>
                    <a:pt x="19" y="29"/>
                  </a:lnTo>
                  <a:lnTo>
                    <a:pt x="25" y="23"/>
                  </a:lnTo>
                  <a:lnTo>
                    <a:pt x="31" y="15"/>
                  </a:lnTo>
                  <a:lnTo>
                    <a:pt x="37" y="12"/>
                  </a:lnTo>
                  <a:lnTo>
                    <a:pt x="44" y="8"/>
                  </a:lnTo>
                  <a:lnTo>
                    <a:pt x="54" y="4"/>
                  </a:lnTo>
                  <a:lnTo>
                    <a:pt x="62" y="2"/>
                  </a:lnTo>
                  <a:lnTo>
                    <a:pt x="71" y="0"/>
                  </a:lnTo>
                  <a:lnTo>
                    <a:pt x="83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auto">
            <a:xfrm>
              <a:off x="3436937" y="2541587"/>
              <a:ext cx="2397125" cy="1343025"/>
            </a:xfrm>
            <a:custGeom>
              <a:avLst/>
              <a:gdLst>
                <a:gd name="T0" fmla="*/ 2032794 w 3020"/>
                <a:gd name="T1" fmla="*/ 11099 h 1694"/>
                <a:gd name="T2" fmla="*/ 2119313 w 3020"/>
                <a:gd name="T3" fmla="*/ 55497 h 1694"/>
                <a:gd name="T4" fmla="*/ 2227263 w 3020"/>
                <a:gd name="T5" fmla="*/ 133985 h 1694"/>
                <a:gd name="T6" fmla="*/ 2334419 w 3020"/>
                <a:gd name="T7" fmla="*/ 233087 h 1694"/>
                <a:gd name="T8" fmla="*/ 2389188 w 3020"/>
                <a:gd name="T9" fmla="*/ 310783 h 1694"/>
                <a:gd name="T10" fmla="*/ 2397125 w 3020"/>
                <a:gd name="T11" fmla="*/ 342495 h 1694"/>
                <a:gd name="T12" fmla="*/ 2370931 w 3020"/>
                <a:gd name="T13" fmla="*/ 394821 h 1694"/>
                <a:gd name="T14" fmla="*/ 2320925 w 3020"/>
                <a:gd name="T15" fmla="*/ 453489 h 1694"/>
                <a:gd name="T16" fmla="*/ 2281238 w 3020"/>
                <a:gd name="T17" fmla="*/ 522464 h 1694"/>
                <a:gd name="T18" fmla="*/ 2250281 w 3020"/>
                <a:gd name="T19" fmla="*/ 610466 h 1694"/>
                <a:gd name="T20" fmla="*/ 2188369 w 3020"/>
                <a:gd name="T21" fmla="*/ 787263 h 1694"/>
                <a:gd name="T22" fmla="*/ 2125663 w 3020"/>
                <a:gd name="T23" fmla="*/ 1014008 h 1694"/>
                <a:gd name="T24" fmla="*/ 2076450 w 3020"/>
                <a:gd name="T25" fmla="*/ 1210625 h 1694"/>
                <a:gd name="T26" fmla="*/ 2035969 w 3020"/>
                <a:gd name="T27" fmla="*/ 1262158 h 1694"/>
                <a:gd name="T28" fmla="*/ 1971675 w 3020"/>
                <a:gd name="T29" fmla="*/ 1305763 h 1694"/>
                <a:gd name="T30" fmla="*/ 1862138 w 3020"/>
                <a:gd name="T31" fmla="*/ 1338268 h 1694"/>
                <a:gd name="T32" fmla="*/ 1789113 w 3020"/>
                <a:gd name="T33" fmla="*/ 1343025 h 1694"/>
                <a:gd name="T34" fmla="*/ 1743075 w 3020"/>
                <a:gd name="T35" fmla="*/ 1320033 h 1694"/>
                <a:gd name="T36" fmla="*/ 1731169 w 3020"/>
                <a:gd name="T37" fmla="*/ 1287528 h 1694"/>
                <a:gd name="T38" fmla="*/ 1723231 w 3020"/>
                <a:gd name="T39" fmla="*/ 1260572 h 1694"/>
                <a:gd name="T40" fmla="*/ 1729581 w 3020"/>
                <a:gd name="T41" fmla="*/ 1231238 h 1694"/>
                <a:gd name="T42" fmla="*/ 1756569 w 3020"/>
                <a:gd name="T43" fmla="*/ 1129758 h 1694"/>
                <a:gd name="T44" fmla="*/ 1793081 w 3020"/>
                <a:gd name="T45" fmla="*/ 974367 h 1694"/>
                <a:gd name="T46" fmla="*/ 1824038 w 3020"/>
                <a:gd name="T47" fmla="*/ 793606 h 1694"/>
                <a:gd name="T48" fmla="*/ 1847850 w 3020"/>
                <a:gd name="T49" fmla="*/ 623944 h 1694"/>
                <a:gd name="T50" fmla="*/ 1865313 w 3020"/>
                <a:gd name="T51" fmla="*/ 490751 h 1694"/>
                <a:gd name="T52" fmla="*/ 1867694 w 3020"/>
                <a:gd name="T53" fmla="*/ 394821 h 1694"/>
                <a:gd name="T54" fmla="*/ 1834356 w 3020"/>
                <a:gd name="T55" fmla="*/ 335360 h 1694"/>
                <a:gd name="T56" fmla="*/ 1752600 w 3020"/>
                <a:gd name="T57" fmla="*/ 306026 h 1694"/>
                <a:gd name="T58" fmla="*/ 1665288 w 3020"/>
                <a:gd name="T59" fmla="*/ 302855 h 1694"/>
                <a:gd name="T60" fmla="*/ 1587500 w 3020"/>
                <a:gd name="T61" fmla="*/ 310783 h 1694"/>
                <a:gd name="T62" fmla="*/ 1479550 w 3020"/>
                <a:gd name="T63" fmla="*/ 324260 h 1694"/>
                <a:gd name="T64" fmla="*/ 1340644 w 3020"/>
                <a:gd name="T65" fmla="*/ 348838 h 1694"/>
                <a:gd name="T66" fmla="*/ 1173163 w 3020"/>
                <a:gd name="T67" fmla="*/ 378965 h 1694"/>
                <a:gd name="T68" fmla="*/ 962819 w 3020"/>
                <a:gd name="T69" fmla="*/ 421776 h 1694"/>
                <a:gd name="T70" fmla="*/ 711200 w 3020"/>
                <a:gd name="T71" fmla="*/ 470931 h 1694"/>
                <a:gd name="T72" fmla="*/ 511969 w 3020"/>
                <a:gd name="T73" fmla="*/ 508986 h 1694"/>
                <a:gd name="T74" fmla="*/ 364331 w 3020"/>
                <a:gd name="T75" fmla="*/ 535941 h 1694"/>
                <a:gd name="T76" fmla="*/ 266700 w 3020"/>
                <a:gd name="T77" fmla="*/ 551005 h 1694"/>
                <a:gd name="T78" fmla="*/ 219075 w 3020"/>
                <a:gd name="T79" fmla="*/ 557347 h 1694"/>
                <a:gd name="T80" fmla="*/ 161131 w 3020"/>
                <a:gd name="T81" fmla="*/ 551005 h 1694"/>
                <a:gd name="T82" fmla="*/ 103188 w 3020"/>
                <a:gd name="T83" fmla="*/ 527221 h 1694"/>
                <a:gd name="T84" fmla="*/ 53181 w 3020"/>
                <a:gd name="T85" fmla="*/ 487580 h 1694"/>
                <a:gd name="T86" fmla="*/ 18256 w 3020"/>
                <a:gd name="T87" fmla="*/ 446354 h 1694"/>
                <a:gd name="T88" fmla="*/ 1588 w 3020"/>
                <a:gd name="T89" fmla="*/ 411470 h 1694"/>
                <a:gd name="T90" fmla="*/ 1588 w 3020"/>
                <a:gd name="T91" fmla="*/ 377379 h 1694"/>
                <a:gd name="T92" fmla="*/ 23019 w 3020"/>
                <a:gd name="T93" fmla="*/ 352009 h 1694"/>
                <a:gd name="T94" fmla="*/ 61119 w 3020"/>
                <a:gd name="T95" fmla="*/ 338531 h 1694"/>
                <a:gd name="T96" fmla="*/ 77788 w 3020"/>
                <a:gd name="T97" fmla="*/ 336945 h 1694"/>
                <a:gd name="T98" fmla="*/ 104775 w 3020"/>
                <a:gd name="T99" fmla="*/ 336945 h 1694"/>
                <a:gd name="T100" fmla="*/ 190500 w 3020"/>
                <a:gd name="T101" fmla="*/ 333774 h 1694"/>
                <a:gd name="T102" fmla="*/ 478631 w 3020"/>
                <a:gd name="T103" fmla="*/ 304440 h 1694"/>
                <a:gd name="T104" fmla="*/ 800100 w 3020"/>
                <a:gd name="T105" fmla="*/ 260835 h 1694"/>
                <a:gd name="T106" fmla="*/ 1138238 w 3020"/>
                <a:gd name="T107" fmla="*/ 198203 h 1694"/>
                <a:gd name="T108" fmla="*/ 1443038 w 3020"/>
                <a:gd name="T109" fmla="*/ 130021 h 1694"/>
                <a:gd name="T110" fmla="*/ 1720056 w 3020"/>
                <a:gd name="T111" fmla="*/ 57875 h 1694"/>
                <a:gd name="T112" fmla="*/ 1847850 w 3020"/>
                <a:gd name="T113" fmla="*/ 22992 h 1694"/>
                <a:gd name="T114" fmla="*/ 1927225 w 3020"/>
                <a:gd name="T115" fmla="*/ 4757 h 1694"/>
                <a:gd name="T116" fmla="*/ 1974850 w 3020"/>
                <a:gd name="T117" fmla="*/ 0 h 169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020" h="1694">
                  <a:moveTo>
                    <a:pt x="2488" y="0"/>
                  </a:moveTo>
                  <a:lnTo>
                    <a:pt x="2501" y="0"/>
                  </a:lnTo>
                  <a:lnTo>
                    <a:pt x="2515" y="2"/>
                  </a:lnTo>
                  <a:lnTo>
                    <a:pt x="2530" y="6"/>
                  </a:lnTo>
                  <a:lnTo>
                    <a:pt x="2545" y="10"/>
                  </a:lnTo>
                  <a:lnTo>
                    <a:pt x="2561" y="14"/>
                  </a:lnTo>
                  <a:lnTo>
                    <a:pt x="2576" y="22"/>
                  </a:lnTo>
                  <a:lnTo>
                    <a:pt x="2593" y="29"/>
                  </a:lnTo>
                  <a:lnTo>
                    <a:pt x="2613" y="37"/>
                  </a:lnTo>
                  <a:lnTo>
                    <a:pt x="2630" y="47"/>
                  </a:lnTo>
                  <a:lnTo>
                    <a:pt x="2649" y="58"/>
                  </a:lnTo>
                  <a:lnTo>
                    <a:pt x="2670" y="70"/>
                  </a:lnTo>
                  <a:lnTo>
                    <a:pt x="2689" y="83"/>
                  </a:lnTo>
                  <a:lnTo>
                    <a:pt x="2710" y="96"/>
                  </a:lnTo>
                  <a:lnTo>
                    <a:pt x="2733" y="112"/>
                  </a:lnTo>
                  <a:lnTo>
                    <a:pt x="2755" y="129"/>
                  </a:lnTo>
                  <a:lnTo>
                    <a:pt x="2780" y="146"/>
                  </a:lnTo>
                  <a:lnTo>
                    <a:pt x="2806" y="169"/>
                  </a:lnTo>
                  <a:lnTo>
                    <a:pt x="2833" y="192"/>
                  </a:lnTo>
                  <a:lnTo>
                    <a:pt x="2858" y="214"/>
                  </a:lnTo>
                  <a:lnTo>
                    <a:pt x="2883" y="235"/>
                  </a:lnTo>
                  <a:lnTo>
                    <a:pt x="2904" y="256"/>
                  </a:lnTo>
                  <a:lnTo>
                    <a:pt x="2924" y="275"/>
                  </a:lnTo>
                  <a:lnTo>
                    <a:pt x="2941" y="294"/>
                  </a:lnTo>
                  <a:lnTo>
                    <a:pt x="2958" y="311"/>
                  </a:lnTo>
                  <a:lnTo>
                    <a:pt x="2972" y="331"/>
                  </a:lnTo>
                  <a:lnTo>
                    <a:pt x="2985" y="346"/>
                  </a:lnTo>
                  <a:lnTo>
                    <a:pt x="2995" y="363"/>
                  </a:lnTo>
                  <a:lnTo>
                    <a:pt x="3004" y="379"/>
                  </a:lnTo>
                  <a:lnTo>
                    <a:pt x="3010" y="392"/>
                  </a:lnTo>
                  <a:lnTo>
                    <a:pt x="3014" y="400"/>
                  </a:lnTo>
                  <a:lnTo>
                    <a:pt x="3016" y="405"/>
                  </a:lnTo>
                  <a:lnTo>
                    <a:pt x="3018" y="413"/>
                  </a:lnTo>
                  <a:lnTo>
                    <a:pt x="3018" y="419"/>
                  </a:lnTo>
                  <a:lnTo>
                    <a:pt x="3020" y="427"/>
                  </a:lnTo>
                  <a:lnTo>
                    <a:pt x="3020" y="432"/>
                  </a:lnTo>
                  <a:lnTo>
                    <a:pt x="3018" y="442"/>
                  </a:lnTo>
                  <a:lnTo>
                    <a:pt x="3016" y="450"/>
                  </a:lnTo>
                  <a:lnTo>
                    <a:pt x="3012" y="461"/>
                  </a:lnTo>
                  <a:lnTo>
                    <a:pt x="3004" y="473"/>
                  </a:lnTo>
                  <a:lnTo>
                    <a:pt x="2996" y="484"/>
                  </a:lnTo>
                  <a:lnTo>
                    <a:pt x="2987" y="498"/>
                  </a:lnTo>
                  <a:lnTo>
                    <a:pt x="2975" y="513"/>
                  </a:lnTo>
                  <a:lnTo>
                    <a:pt x="2962" y="528"/>
                  </a:lnTo>
                  <a:lnTo>
                    <a:pt x="2952" y="538"/>
                  </a:lnTo>
                  <a:lnTo>
                    <a:pt x="2941" y="549"/>
                  </a:lnTo>
                  <a:lnTo>
                    <a:pt x="2931" y="561"/>
                  </a:lnTo>
                  <a:lnTo>
                    <a:pt x="2924" y="572"/>
                  </a:lnTo>
                  <a:lnTo>
                    <a:pt x="2914" y="584"/>
                  </a:lnTo>
                  <a:lnTo>
                    <a:pt x="2906" y="597"/>
                  </a:lnTo>
                  <a:lnTo>
                    <a:pt x="2897" y="613"/>
                  </a:lnTo>
                  <a:lnTo>
                    <a:pt x="2889" y="626"/>
                  </a:lnTo>
                  <a:lnTo>
                    <a:pt x="2881" y="642"/>
                  </a:lnTo>
                  <a:lnTo>
                    <a:pt x="2874" y="659"/>
                  </a:lnTo>
                  <a:lnTo>
                    <a:pt x="2868" y="676"/>
                  </a:lnTo>
                  <a:lnTo>
                    <a:pt x="2860" y="693"/>
                  </a:lnTo>
                  <a:lnTo>
                    <a:pt x="2854" y="711"/>
                  </a:lnTo>
                  <a:lnTo>
                    <a:pt x="2847" y="730"/>
                  </a:lnTo>
                  <a:lnTo>
                    <a:pt x="2841" y="749"/>
                  </a:lnTo>
                  <a:lnTo>
                    <a:pt x="2835" y="770"/>
                  </a:lnTo>
                  <a:lnTo>
                    <a:pt x="2824" y="803"/>
                  </a:lnTo>
                  <a:lnTo>
                    <a:pt x="2810" y="837"/>
                  </a:lnTo>
                  <a:lnTo>
                    <a:pt x="2797" y="874"/>
                  </a:lnTo>
                  <a:lnTo>
                    <a:pt x="2783" y="912"/>
                  </a:lnTo>
                  <a:lnTo>
                    <a:pt x="2770" y="951"/>
                  </a:lnTo>
                  <a:lnTo>
                    <a:pt x="2757" y="993"/>
                  </a:lnTo>
                  <a:lnTo>
                    <a:pt x="2745" y="1037"/>
                  </a:lnTo>
                  <a:lnTo>
                    <a:pt x="2732" y="1081"/>
                  </a:lnTo>
                  <a:lnTo>
                    <a:pt x="2718" y="1129"/>
                  </a:lnTo>
                  <a:lnTo>
                    <a:pt x="2705" y="1177"/>
                  </a:lnTo>
                  <a:lnTo>
                    <a:pt x="2691" y="1227"/>
                  </a:lnTo>
                  <a:lnTo>
                    <a:pt x="2678" y="1279"/>
                  </a:lnTo>
                  <a:lnTo>
                    <a:pt x="2664" y="1333"/>
                  </a:lnTo>
                  <a:lnTo>
                    <a:pt x="2653" y="1388"/>
                  </a:lnTo>
                  <a:lnTo>
                    <a:pt x="2639" y="1444"/>
                  </a:lnTo>
                  <a:lnTo>
                    <a:pt x="2626" y="1503"/>
                  </a:lnTo>
                  <a:lnTo>
                    <a:pt x="2622" y="1515"/>
                  </a:lnTo>
                  <a:lnTo>
                    <a:pt x="2616" y="1527"/>
                  </a:lnTo>
                  <a:lnTo>
                    <a:pt x="2609" y="1538"/>
                  </a:lnTo>
                  <a:lnTo>
                    <a:pt x="2601" y="1550"/>
                  </a:lnTo>
                  <a:lnTo>
                    <a:pt x="2593" y="1561"/>
                  </a:lnTo>
                  <a:lnTo>
                    <a:pt x="2584" y="1571"/>
                  </a:lnTo>
                  <a:lnTo>
                    <a:pt x="2574" y="1582"/>
                  </a:lnTo>
                  <a:lnTo>
                    <a:pt x="2565" y="1592"/>
                  </a:lnTo>
                  <a:lnTo>
                    <a:pt x="2553" y="1601"/>
                  </a:lnTo>
                  <a:lnTo>
                    <a:pt x="2540" y="1611"/>
                  </a:lnTo>
                  <a:lnTo>
                    <a:pt x="2528" y="1621"/>
                  </a:lnTo>
                  <a:lnTo>
                    <a:pt x="2513" y="1630"/>
                  </a:lnTo>
                  <a:lnTo>
                    <a:pt x="2499" y="1638"/>
                  </a:lnTo>
                  <a:lnTo>
                    <a:pt x="2484" y="1647"/>
                  </a:lnTo>
                  <a:lnTo>
                    <a:pt x="2467" y="1655"/>
                  </a:lnTo>
                  <a:lnTo>
                    <a:pt x="2449" y="1665"/>
                  </a:lnTo>
                  <a:lnTo>
                    <a:pt x="2423" y="1672"/>
                  </a:lnTo>
                  <a:lnTo>
                    <a:pt x="2396" y="1678"/>
                  </a:lnTo>
                  <a:lnTo>
                    <a:pt x="2369" y="1684"/>
                  </a:lnTo>
                  <a:lnTo>
                    <a:pt x="2346" y="1688"/>
                  </a:lnTo>
                  <a:lnTo>
                    <a:pt x="2323" y="1690"/>
                  </a:lnTo>
                  <a:lnTo>
                    <a:pt x="2302" y="1694"/>
                  </a:lnTo>
                  <a:lnTo>
                    <a:pt x="2282" y="1694"/>
                  </a:lnTo>
                  <a:lnTo>
                    <a:pt x="2265" y="1694"/>
                  </a:lnTo>
                  <a:lnTo>
                    <a:pt x="2261" y="1694"/>
                  </a:lnTo>
                  <a:lnTo>
                    <a:pt x="2254" y="1694"/>
                  </a:lnTo>
                  <a:lnTo>
                    <a:pt x="2246" y="1690"/>
                  </a:lnTo>
                  <a:lnTo>
                    <a:pt x="2238" y="1688"/>
                  </a:lnTo>
                  <a:lnTo>
                    <a:pt x="2229" y="1684"/>
                  </a:lnTo>
                  <a:lnTo>
                    <a:pt x="2219" y="1678"/>
                  </a:lnTo>
                  <a:lnTo>
                    <a:pt x="2208" y="1672"/>
                  </a:lnTo>
                  <a:lnTo>
                    <a:pt x="2196" y="1665"/>
                  </a:lnTo>
                  <a:lnTo>
                    <a:pt x="2192" y="1657"/>
                  </a:lnTo>
                  <a:lnTo>
                    <a:pt x="2190" y="1649"/>
                  </a:lnTo>
                  <a:lnTo>
                    <a:pt x="2186" y="1642"/>
                  </a:lnTo>
                  <a:lnTo>
                    <a:pt x="2184" y="1636"/>
                  </a:lnTo>
                  <a:lnTo>
                    <a:pt x="2183" y="1630"/>
                  </a:lnTo>
                  <a:lnTo>
                    <a:pt x="2181" y="1624"/>
                  </a:lnTo>
                  <a:lnTo>
                    <a:pt x="2177" y="1615"/>
                  </a:lnTo>
                  <a:lnTo>
                    <a:pt x="2173" y="1605"/>
                  </a:lnTo>
                  <a:lnTo>
                    <a:pt x="2171" y="1599"/>
                  </a:lnTo>
                  <a:lnTo>
                    <a:pt x="2171" y="1596"/>
                  </a:lnTo>
                  <a:lnTo>
                    <a:pt x="2171" y="1592"/>
                  </a:lnTo>
                  <a:lnTo>
                    <a:pt x="2171" y="1590"/>
                  </a:lnTo>
                  <a:lnTo>
                    <a:pt x="2171" y="1588"/>
                  </a:lnTo>
                  <a:lnTo>
                    <a:pt x="2171" y="1584"/>
                  </a:lnTo>
                  <a:lnTo>
                    <a:pt x="2171" y="1582"/>
                  </a:lnTo>
                  <a:lnTo>
                    <a:pt x="2173" y="1575"/>
                  </a:lnTo>
                  <a:lnTo>
                    <a:pt x="2175" y="1565"/>
                  </a:lnTo>
                  <a:lnTo>
                    <a:pt x="2179" y="1553"/>
                  </a:lnTo>
                  <a:lnTo>
                    <a:pt x="2181" y="1540"/>
                  </a:lnTo>
                  <a:lnTo>
                    <a:pt x="2184" y="1527"/>
                  </a:lnTo>
                  <a:lnTo>
                    <a:pt x="2190" y="1511"/>
                  </a:lnTo>
                  <a:lnTo>
                    <a:pt x="2198" y="1482"/>
                  </a:lnTo>
                  <a:lnTo>
                    <a:pt x="2206" y="1454"/>
                  </a:lnTo>
                  <a:lnTo>
                    <a:pt x="2213" y="1425"/>
                  </a:lnTo>
                  <a:lnTo>
                    <a:pt x="2221" y="1394"/>
                  </a:lnTo>
                  <a:lnTo>
                    <a:pt x="2229" y="1361"/>
                  </a:lnTo>
                  <a:lnTo>
                    <a:pt x="2236" y="1331"/>
                  </a:lnTo>
                  <a:lnTo>
                    <a:pt x="2244" y="1296"/>
                  </a:lnTo>
                  <a:lnTo>
                    <a:pt x="2252" y="1264"/>
                  </a:lnTo>
                  <a:lnTo>
                    <a:pt x="2259" y="1229"/>
                  </a:lnTo>
                  <a:lnTo>
                    <a:pt x="2265" y="1193"/>
                  </a:lnTo>
                  <a:lnTo>
                    <a:pt x="2273" y="1156"/>
                  </a:lnTo>
                  <a:lnTo>
                    <a:pt x="2279" y="1118"/>
                  </a:lnTo>
                  <a:lnTo>
                    <a:pt x="2286" y="1081"/>
                  </a:lnTo>
                  <a:lnTo>
                    <a:pt x="2292" y="1041"/>
                  </a:lnTo>
                  <a:lnTo>
                    <a:pt x="2298" y="1001"/>
                  </a:lnTo>
                  <a:lnTo>
                    <a:pt x="2303" y="960"/>
                  </a:lnTo>
                  <a:lnTo>
                    <a:pt x="2309" y="924"/>
                  </a:lnTo>
                  <a:lnTo>
                    <a:pt x="2315" y="887"/>
                  </a:lnTo>
                  <a:lnTo>
                    <a:pt x="2321" y="855"/>
                  </a:lnTo>
                  <a:lnTo>
                    <a:pt x="2325" y="820"/>
                  </a:lnTo>
                  <a:lnTo>
                    <a:pt x="2328" y="787"/>
                  </a:lnTo>
                  <a:lnTo>
                    <a:pt x="2334" y="757"/>
                  </a:lnTo>
                  <a:lnTo>
                    <a:pt x="2338" y="728"/>
                  </a:lnTo>
                  <a:lnTo>
                    <a:pt x="2340" y="699"/>
                  </a:lnTo>
                  <a:lnTo>
                    <a:pt x="2344" y="670"/>
                  </a:lnTo>
                  <a:lnTo>
                    <a:pt x="2346" y="644"/>
                  </a:lnTo>
                  <a:lnTo>
                    <a:pt x="2350" y="619"/>
                  </a:lnTo>
                  <a:lnTo>
                    <a:pt x="2351" y="596"/>
                  </a:lnTo>
                  <a:lnTo>
                    <a:pt x="2351" y="572"/>
                  </a:lnTo>
                  <a:lnTo>
                    <a:pt x="2353" y="551"/>
                  </a:lnTo>
                  <a:lnTo>
                    <a:pt x="2353" y="532"/>
                  </a:lnTo>
                  <a:lnTo>
                    <a:pt x="2355" y="513"/>
                  </a:lnTo>
                  <a:lnTo>
                    <a:pt x="2353" y="498"/>
                  </a:lnTo>
                  <a:lnTo>
                    <a:pt x="2351" y="482"/>
                  </a:lnTo>
                  <a:lnTo>
                    <a:pt x="2346" y="469"/>
                  </a:lnTo>
                  <a:lnTo>
                    <a:pt x="2340" y="455"/>
                  </a:lnTo>
                  <a:lnTo>
                    <a:pt x="2332" y="444"/>
                  </a:lnTo>
                  <a:lnTo>
                    <a:pt x="2323" y="432"/>
                  </a:lnTo>
                  <a:lnTo>
                    <a:pt x="2311" y="423"/>
                  </a:lnTo>
                  <a:lnTo>
                    <a:pt x="2298" y="413"/>
                  </a:lnTo>
                  <a:lnTo>
                    <a:pt x="2284" y="405"/>
                  </a:lnTo>
                  <a:lnTo>
                    <a:pt x="2267" y="400"/>
                  </a:lnTo>
                  <a:lnTo>
                    <a:pt x="2248" y="394"/>
                  </a:lnTo>
                  <a:lnTo>
                    <a:pt x="2229" y="390"/>
                  </a:lnTo>
                  <a:lnTo>
                    <a:pt x="2208" y="386"/>
                  </a:lnTo>
                  <a:lnTo>
                    <a:pt x="2184" y="382"/>
                  </a:lnTo>
                  <a:lnTo>
                    <a:pt x="2160" y="382"/>
                  </a:lnTo>
                  <a:lnTo>
                    <a:pt x="2133" y="381"/>
                  </a:lnTo>
                  <a:lnTo>
                    <a:pt x="2121" y="381"/>
                  </a:lnTo>
                  <a:lnTo>
                    <a:pt x="2110" y="382"/>
                  </a:lnTo>
                  <a:lnTo>
                    <a:pt x="2098" y="382"/>
                  </a:lnTo>
                  <a:lnTo>
                    <a:pt x="2085" y="382"/>
                  </a:lnTo>
                  <a:lnTo>
                    <a:pt x="2069" y="384"/>
                  </a:lnTo>
                  <a:lnTo>
                    <a:pt x="2054" y="386"/>
                  </a:lnTo>
                  <a:lnTo>
                    <a:pt x="2037" y="386"/>
                  </a:lnTo>
                  <a:lnTo>
                    <a:pt x="2019" y="390"/>
                  </a:lnTo>
                  <a:lnTo>
                    <a:pt x="2000" y="392"/>
                  </a:lnTo>
                  <a:lnTo>
                    <a:pt x="1979" y="394"/>
                  </a:lnTo>
                  <a:lnTo>
                    <a:pt x="1958" y="396"/>
                  </a:lnTo>
                  <a:lnTo>
                    <a:pt x="1937" y="400"/>
                  </a:lnTo>
                  <a:lnTo>
                    <a:pt x="1914" y="404"/>
                  </a:lnTo>
                  <a:lnTo>
                    <a:pt x="1889" y="405"/>
                  </a:lnTo>
                  <a:lnTo>
                    <a:pt x="1864" y="409"/>
                  </a:lnTo>
                  <a:lnTo>
                    <a:pt x="1837" y="415"/>
                  </a:lnTo>
                  <a:lnTo>
                    <a:pt x="1810" y="419"/>
                  </a:lnTo>
                  <a:lnTo>
                    <a:pt x="1781" y="423"/>
                  </a:lnTo>
                  <a:lnTo>
                    <a:pt x="1753" y="429"/>
                  </a:lnTo>
                  <a:lnTo>
                    <a:pt x="1722" y="434"/>
                  </a:lnTo>
                  <a:lnTo>
                    <a:pt x="1689" y="440"/>
                  </a:lnTo>
                  <a:lnTo>
                    <a:pt x="1657" y="446"/>
                  </a:lnTo>
                  <a:lnTo>
                    <a:pt x="1624" y="452"/>
                  </a:lnTo>
                  <a:lnTo>
                    <a:pt x="1589" y="457"/>
                  </a:lnTo>
                  <a:lnTo>
                    <a:pt x="1553" y="465"/>
                  </a:lnTo>
                  <a:lnTo>
                    <a:pt x="1516" y="471"/>
                  </a:lnTo>
                  <a:lnTo>
                    <a:pt x="1478" y="478"/>
                  </a:lnTo>
                  <a:lnTo>
                    <a:pt x="1440" y="486"/>
                  </a:lnTo>
                  <a:lnTo>
                    <a:pt x="1399" y="494"/>
                  </a:lnTo>
                  <a:lnTo>
                    <a:pt x="1357" y="503"/>
                  </a:lnTo>
                  <a:lnTo>
                    <a:pt x="1315" y="511"/>
                  </a:lnTo>
                  <a:lnTo>
                    <a:pt x="1273" y="521"/>
                  </a:lnTo>
                  <a:lnTo>
                    <a:pt x="1213" y="532"/>
                  </a:lnTo>
                  <a:lnTo>
                    <a:pt x="1156" y="544"/>
                  </a:lnTo>
                  <a:lnTo>
                    <a:pt x="1100" y="555"/>
                  </a:lnTo>
                  <a:lnTo>
                    <a:pt x="1046" y="565"/>
                  </a:lnTo>
                  <a:lnTo>
                    <a:pt x="994" y="574"/>
                  </a:lnTo>
                  <a:lnTo>
                    <a:pt x="944" y="584"/>
                  </a:lnTo>
                  <a:lnTo>
                    <a:pt x="896" y="594"/>
                  </a:lnTo>
                  <a:lnTo>
                    <a:pt x="850" y="603"/>
                  </a:lnTo>
                  <a:lnTo>
                    <a:pt x="806" y="611"/>
                  </a:lnTo>
                  <a:lnTo>
                    <a:pt x="764" y="620"/>
                  </a:lnTo>
                  <a:lnTo>
                    <a:pt x="722" y="628"/>
                  </a:lnTo>
                  <a:lnTo>
                    <a:pt x="683" y="634"/>
                  </a:lnTo>
                  <a:lnTo>
                    <a:pt x="645" y="642"/>
                  </a:lnTo>
                  <a:lnTo>
                    <a:pt x="610" y="647"/>
                  </a:lnTo>
                  <a:lnTo>
                    <a:pt x="576" y="655"/>
                  </a:lnTo>
                  <a:lnTo>
                    <a:pt x="543" y="661"/>
                  </a:lnTo>
                  <a:lnTo>
                    <a:pt x="514" y="665"/>
                  </a:lnTo>
                  <a:lnTo>
                    <a:pt x="486" y="670"/>
                  </a:lnTo>
                  <a:lnTo>
                    <a:pt x="459" y="676"/>
                  </a:lnTo>
                  <a:lnTo>
                    <a:pt x="434" y="680"/>
                  </a:lnTo>
                  <a:lnTo>
                    <a:pt x="411" y="684"/>
                  </a:lnTo>
                  <a:lnTo>
                    <a:pt x="390" y="688"/>
                  </a:lnTo>
                  <a:lnTo>
                    <a:pt x="368" y="690"/>
                  </a:lnTo>
                  <a:lnTo>
                    <a:pt x="351" y="693"/>
                  </a:lnTo>
                  <a:lnTo>
                    <a:pt x="336" y="695"/>
                  </a:lnTo>
                  <a:lnTo>
                    <a:pt x="321" y="697"/>
                  </a:lnTo>
                  <a:lnTo>
                    <a:pt x="309" y="699"/>
                  </a:lnTo>
                  <a:lnTo>
                    <a:pt x="297" y="701"/>
                  </a:lnTo>
                  <a:lnTo>
                    <a:pt x="288" y="703"/>
                  </a:lnTo>
                  <a:lnTo>
                    <a:pt x="280" y="703"/>
                  </a:lnTo>
                  <a:lnTo>
                    <a:pt x="276" y="703"/>
                  </a:lnTo>
                  <a:lnTo>
                    <a:pt x="273" y="705"/>
                  </a:lnTo>
                  <a:lnTo>
                    <a:pt x="257" y="703"/>
                  </a:lnTo>
                  <a:lnTo>
                    <a:pt x="244" y="703"/>
                  </a:lnTo>
                  <a:lnTo>
                    <a:pt x="230" y="701"/>
                  </a:lnTo>
                  <a:lnTo>
                    <a:pt x="217" y="699"/>
                  </a:lnTo>
                  <a:lnTo>
                    <a:pt x="203" y="695"/>
                  </a:lnTo>
                  <a:lnTo>
                    <a:pt x="192" y="691"/>
                  </a:lnTo>
                  <a:lnTo>
                    <a:pt x="178" y="688"/>
                  </a:lnTo>
                  <a:lnTo>
                    <a:pt x="167" y="684"/>
                  </a:lnTo>
                  <a:lnTo>
                    <a:pt x="154" y="678"/>
                  </a:lnTo>
                  <a:lnTo>
                    <a:pt x="142" y="672"/>
                  </a:lnTo>
                  <a:lnTo>
                    <a:pt x="130" y="665"/>
                  </a:lnTo>
                  <a:lnTo>
                    <a:pt x="119" y="657"/>
                  </a:lnTo>
                  <a:lnTo>
                    <a:pt x="107" y="649"/>
                  </a:lnTo>
                  <a:lnTo>
                    <a:pt x="96" y="642"/>
                  </a:lnTo>
                  <a:lnTo>
                    <a:pt x="86" y="632"/>
                  </a:lnTo>
                  <a:lnTo>
                    <a:pt x="75" y="624"/>
                  </a:lnTo>
                  <a:lnTo>
                    <a:pt x="67" y="615"/>
                  </a:lnTo>
                  <a:lnTo>
                    <a:pt x="58" y="605"/>
                  </a:lnTo>
                  <a:lnTo>
                    <a:pt x="50" y="596"/>
                  </a:lnTo>
                  <a:lnTo>
                    <a:pt x="42" y="588"/>
                  </a:lnTo>
                  <a:lnTo>
                    <a:pt x="34" y="578"/>
                  </a:lnTo>
                  <a:lnTo>
                    <a:pt x="29" y="571"/>
                  </a:lnTo>
                  <a:lnTo>
                    <a:pt x="23" y="563"/>
                  </a:lnTo>
                  <a:lnTo>
                    <a:pt x="19" y="555"/>
                  </a:lnTo>
                  <a:lnTo>
                    <a:pt x="13" y="548"/>
                  </a:lnTo>
                  <a:lnTo>
                    <a:pt x="10" y="540"/>
                  </a:lnTo>
                  <a:lnTo>
                    <a:pt x="8" y="534"/>
                  </a:lnTo>
                  <a:lnTo>
                    <a:pt x="4" y="526"/>
                  </a:lnTo>
                  <a:lnTo>
                    <a:pt x="2" y="519"/>
                  </a:lnTo>
                  <a:lnTo>
                    <a:pt x="0" y="513"/>
                  </a:lnTo>
                  <a:lnTo>
                    <a:pt x="0" y="505"/>
                  </a:lnTo>
                  <a:lnTo>
                    <a:pt x="0" y="500"/>
                  </a:lnTo>
                  <a:lnTo>
                    <a:pt x="0" y="490"/>
                  </a:lnTo>
                  <a:lnTo>
                    <a:pt x="2" y="482"/>
                  </a:lnTo>
                  <a:lnTo>
                    <a:pt x="2" y="476"/>
                  </a:lnTo>
                  <a:lnTo>
                    <a:pt x="6" y="469"/>
                  </a:lnTo>
                  <a:lnTo>
                    <a:pt x="8" y="463"/>
                  </a:lnTo>
                  <a:lnTo>
                    <a:pt x="13" y="457"/>
                  </a:lnTo>
                  <a:lnTo>
                    <a:pt x="17" y="453"/>
                  </a:lnTo>
                  <a:lnTo>
                    <a:pt x="23" y="448"/>
                  </a:lnTo>
                  <a:lnTo>
                    <a:pt x="29" y="444"/>
                  </a:lnTo>
                  <a:lnTo>
                    <a:pt x="34" y="440"/>
                  </a:lnTo>
                  <a:lnTo>
                    <a:pt x="42" y="436"/>
                  </a:lnTo>
                  <a:lnTo>
                    <a:pt x="50" y="434"/>
                  </a:lnTo>
                  <a:lnTo>
                    <a:pt x="59" y="430"/>
                  </a:lnTo>
                  <a:lnTo>
                    <a:pt x="67" y="429"/>
                  </a:lnTo>
                  <a:lnTo>
                    <a:pt x="77" y="427"/>
                  </a:lnTo>
                  <a:lnTo>
                    <a:pt x="88" y="425"/>
                  </a:lnTo>
                  <a:lnTo>
                    <a:pt x="90" y="425"/>
                  </a:lnTo>
                  <a:lnTo>
                    <a:pt x="92" y="425"/>
                  </a:lnTo>
                  <a:lnTo>
                    <a:pt x="94" y="425"/>
                  </a:lnTo>
                  <a:lnTo>
                    <a:pt x="98" y="425"/>
                  </a:lnTo>
                  <a:lnTo>
                    <a:pt x="102" y="425"/>
                  </a:lnTo>
                  <a:lnTo>
                    <a:pt x="106" y="425"/>
                  </a:lnTo>
                  <a:lnTo>
                    <a:pt x="111" y="425"/>
                  </a:lnTo>
                  <a:lnTo>
                    <a:pt x="117" y="425"/>
                  </a:lnTo>
                  <a:lnTo>
                    <a:pt x="125" y="425"/>
                  </a:lnTo>
                  <a:lnTo>
                    <a:pt x="132" y="425"/>
                  </a:lnTo>
                  <a:lnTo>
                    <a:pt x="142" y="425"/>
                  </a:lnTo>
                  <a:lnTo>
                    <a:pt x="150" y="425"/>
                  </a:lnTo>
                  <a:lnTo>
                    <a:pt x="161" y="425"/>
                  </a:lnTo>
                  <a:lnTo>
                    <a:pt x="171" y="425"/>
                  </a:lnTo>
                  <a:lnTo>
                    <a:pt x="182" y="425"/>
                  </a:lnTo>
                  <a:lnTo>
                    <a:pt x="240" y="421"/>
                  </a:lnTo>
                  <a:lnTo>
                    <a:pt x="297" y="415"/>
                  </a:lnTo>
                  <a:lnTo>
                    <a:pt x="355" y="411"/>
                  </a:lnTo>
                  <a:lnTo>
                    <a:pt x="415" y="404"/>
                  </a:lnTo>
                  <a:lnTo>
                    <a:pt x="476" y="398"/>
                  </a:lnTo>
                  <a:lnTo>
                    <a:pt x="539" y="392"/>
                  </a:lnTo>
                  <a:lnTo>
                    <a:pt x="603" y="384"/>
                  </a:lnTo>
                  <a:lnTo>
                    <a:pt x="668" y="377"/>
                  </a:lnTo>
                  <a:lnTo>
                    <a:pt x="733" y="367"/>
                  </a:lnTo>
                  <a:lnTo>
                    <a:pt x="800" y="359"/>
                  </a:lnTo>
                  <a:lnTo>
                    <a:pt x="868" y="350"/>
                  </a:lnTo>
                  <a:lnTo>
                    <a:pt x="939" y="338"/>
                  </a:lnTo>
                  <a:lnTo>
                    <a:pt x="1008" y="329"/>
                  </a:lnTo>
                  <a:lnTo>
                    <a:pt x="1081" y="317"/>
                  </a:lnTo>
                  <a:lnTo>
                    <a:pt x="1154" y="306"/>
                  </a:lnTo>
                  <a:lnTo>
                    <a:pt x="1228" y="294"/>
                  </a:lnTo>
                  <a:lnTo>
                    <a:pt x="1298" y="279"/>
                  </a:lnTo>
                  <a:lnTo>
                    <a:pt x="1365" y="265"/>
                  </a:lnTo>
                  <a:lnTo>
                    <a:pt x="1434" y="250"/>
                  </a:lnTo>
                  <a:lnTo>
                    <a:pt x="1499" y="237"/>
                  </a:lnTo>
                  <a:lnTo>
                    <a:pt x="1564" y="221"/>
                  </a:lnTo>
                  <a:lnTo>
                    <a:pt x="1630" y="208"/>
                  </a:lnTo>
                  <a:lnTo>
                    <a:pt x="1693" y="192"/>
                  </a:lnTo>
                  <a:lnTo>
                    <a:pt x="1756" y="179"/>
                  </a:lnTo>
                  <a:lnTo>
                    <a:pt x="1818" y="164"/>
                  </a:lnTo>
                  <a:lnTo>
                    <a:pt x="1877" y="148"/>
                  </a:lnTo>
                  <a:lnTo>
                    <a:pt x="1937" y="135"/>
                  </a:lnTo>
                  <a:lnTo>
                    <a:pt x="1996" y="119"/>
                  </a:lnTo>
                  <a:lnTo>
                    <a:pt x="2054" y="104"/>
                  </a:lnTo>
                  <a:lnTo>
                    <a:pt x="2112" y="89"/>
                  </a:lnTo>
                  <a:lnTo>
                    <a:pt x="2167" y="73"/>
                  </a:lnTo>
                  <a:lnTo>
                    <a:pt x="2221" y="58"/>
                  </a:lnTo>
                  <a:lnTo>
                    <a:pt x="2244" y="52"/>
                  </a:lnTo>
                  <a:lnTo>
                    <a:pt x="2267" y="45"/>
                  </a:lnTo>
                  <a:lnTo>
                    <a:pt x="2288" y="39"/>
                  </a:lnTo>
                  <a:lnTo>
                    <a:pt x="2309" y="33"/>
                  </a:lnTo>
                  <a:lnTo>
                    <a:pt x="2328" y="29"/>
                  </a:lnTo>
                  <a:lnTo>
                    <a:pt x="2348" y="23"/>
                  </a:lnTo>
                  <a:lnTo>
                    <a:pt x="2365" y="20"/>
                  </a:lnTo>
                  <a:lnTo>
                    <a:pt x="2382" y="16"/>
                  </a:lnTo>
                  <a:lnTo>
                    <a:pt x="2399" y="12"/>
                  </a:lnTo>
                  <a:lnTo>
                    <a:pt x="2415" y="8"/>
                  </a:lnTo>
                  <a:lnTo>
                    <a:pt x="2428" y="6"/>
                  </a:lnTo>
                  <a:lnTo>
                    <a:pt x="2442" y="4"/>
                  </a:lnTo>
                  <a:lnTo>
                    <a:pt x="2455" y="2"/>
                  </a:lnTo>
                  <a:lnTo>
                    <a:pt x="2467" y="0"/>
                  </a:lnTo>
                  <a:lnTo>
                    <a:pt x="2478" y="0"/>
                  </a:lnTo>
                  <a:lnTo>
                    <a:pt x="2488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7"/>
            <p:cNvSpPr>
              <a:spLocks/>
            </p:cNvSpPr>
            <p:nvPr/>
          </p:nvSpPr>
          <p:spPr bwMode="auto">
            <a:xfrm>
              <a:off x="3657600" y="3657600"/>
              <a:ext cx="1928812" cy="384175"/>
            </a:xfrm>
            <a:custGeom>
              <a:avLst/>
              <a:gdLst>
                <a:gd name="T0" fmla="*/ 1625724 w 2431"/>
                <a:gd name="T1" fmla="*/ 795 h 483"/>
                <a:gd name="T2" fmla="*/ 1657461 w 2431"/>
                <a:gd name="T3" fmla="*/ 7159 h 483"/>
                <a:gd name="T4" fmla="*/ 1693959 w 2431"/>
                <a:gd name="T5" fmla="*/ 18294 h 483"/>
                <a:gd name="T6" fmla="*/ 1736804 w 2431"/>
                <a:gd name="T7" fmla="*/ 34997 h 483"/>
                <a:gd name="T8" fmla="*/ 1783616 w 2431"/>
                <a:gd name="T9" fmla="*/ 57268 h 483"/>
                <a:gd name="T10" fmla="*/ 1832808 w 2431"/>
                <a:gd name="T11" fmla="*/ 86698 h 483"/>
                <a:gd name="T12" fmla="*/ 1867718 w 2431"/>
                <a:gd name="T13" fmla="*/ 116923 h 483"/>
                <a:gd name="T14" fmla="*/ 1894695 w 2431"/>
                <a:gd name="T15" fmla="*/ 146352 h 483"/>
                <a:gd name="T16" fmla="*/ 1912944 w 2431"/>
                <a:gd name="T17" fmla="*/ 171805 h 483"/>
                <a:gd name="T18" fmla="*/ 1925638 w 2431"/>
                <a:gd name="T19" fmla="*/ 194871 h 483"/>
                <a:gd name="T20" fmla="*/ 1928812 w 2431"/>
                <a:gd name="T21" fmla="*/ 216347 h 483"/>
                <a:gd name="T22" fmla="*/ 1927225 w 2431"/>
                <a:gd name="T23" fmla="*/ 229869 h 483"/>
                <a:gd name="T24" fmla="*/ 1917704 w 2431"/>
                <a:gd name="T25" fmla="*/ 244186 h 483"/>
                <a:gd name="T26" fmla="*/ 1905803 w 2431"/>
                <a:gd name="T27" fmla="*/ 252935 h 483"/>
                <a:gd name="T28" fmla="*/ 1885967 w 2431"/>
                <a:gd name="T29" fmla="*/ 259298 h 483"/>
                <a:gd name="T30" fmla="*/ 1862958 w 2431"/>
                <a:gd name="T31" fmla="*/ 262480 h 483"/>
                <a:gd name="T32" fmla="*/ 1709034 w 2431"/>
                <a:gd name="T33" fmla="*/ 264071 h 483"/>
                <a:gd name="T34" fmla="*/ 1533687 w 2431"/>
                <a:gd name="T35" fmla="*/ 272820 h 483"/>
                <a:gd name="T36" fmla="*/ 1433716 w 2431"/>
                <a:gd name="T37" fmla="*/ 279183 h 483"/>
                <a:gd name="T38" fmla="*/ 1337712 w 2431"/>
                <a:gd name="T39" fmla="*/ 287932 h 483"/>
                <a:gd name="T40" fmla="*/ 1212351 w 2431"/>
                <a:gd name="T41" fmla="*/ 300659 h 483"/>
                <a:gd name="T42" fmla="*/ 1084610 w 2431"/>
                <a:gd name="T43" fmla="*/ 310999 h 483"/>
                <a:gd name="T44" fmla="*/ 970357 w 2431"/>
                <a:gd name="T45" fmla="*/ 322134 h 483"/>
                <a:gd name="T46" fmla="*/ 868005 w 2431"/>
                <a:gd name="T47" fmla="*/ 330884 h 483"/>
                <a:gd name="T48" fmla="*/ 779935 w 2431"/>
                <a:gd name="T49" fmla="*/ 340428 h 483"/>
                <a:gd name="T50" fmla="*/ 706940 w 2431"/>
                <a:gd name="T51" fmla="*/ 345996 h 483"/>
                <a:gd name="T52" fmla="*/ 645847 w 2431"/>
                <a:gd name="T53" fmla="*/ 352359 h 483"/>
                <a:gd name="T54" fmla="*/ 599035 w 2431"/>
                <a:gd name="T55" fmla="*/ 355541 h 483"/>
                <a:gd name="T56" fmla="*/ 564917 w 2431"/>
                <a:gd name="T57" fmla="*/ 358722 h 483"/>
                <a:gd name="T58" fmla="*/ 544288 w 2431"/>
                <a:gd name="T59" fmla="*/ 361109 h 483"/>
                <a:gd name="T60" fmla="*/ 537941 w 2431"/>
                <a:gd name="T61" fmla="*/ 361109 h 483"/>
                <a:gd name="T62" fmla="*/ 463359 w 2431"/>
                <a:gd name="T63" fmla="*/ 370653 h 483"/>
                <a:gd name="T64" fmla="*/ 395918 w 2431"/>
                <a:gd name="T65" fmla="*/ 377016 h 483"/>
                <a:gd name="T66" fmla="*/ 334031 w 2431"/>
                <a:gd name="T67" fmla="*/ 380993 h 483"/>
                <a:gd name="T68" fmla="*/ 279285 w 2431"/>
                <a:gd name="T69" fmla="*/ 384175 h 483"/>
                <a:gd name="T70" fmla="*/ 230093 w 2431"/>
                <a:gd name="T71" fmla="*/ 384175 h 483"/>
                <a:gd name="T72" fmla="*/ 184868 w 2431"/>
                <a:gd name="T73" fmla="*/ 384175 h 483"/>
                <a:gd name="T74" fmla="*/ 145196 w 2431"/>
                <a:gd name="T75" fmla="*/ 380198 h 483"/>
                <a:gd name="T76" fmla="*/ 109492 w 2431"/>
                <a:gd name="T77" fmla="*/ 372244 h 483"/>
                <a:gd name="T78" fmla="*/ 80929 w 2431"/>
                <a:gd name="T79" fmla="*/ 360313 h 483"/>
                <a:gd name="T80" fmla="*/ 57920 w 2431"/>
                <a:gd name="T81" fmla="*/ 344405 h 483"/>
                <a:gd name="T82" fmla="*/ 34911 w 2431"/>
                <a:gd name="T83" fmla="*/ 318953 h 483"/>
                <a:gd name="T84" fmla="*/ 11108 w 2431"/>
                <a:gd name="T85" fmla="*/ 280774 h 483"/>
                <a:gd name="T86" fmla="*/ 0 w 2431"/>
                <a:gd name="T87" fmla="*/ 244186 h 483"/>
                <a:gd name="T88" fmla="*/ 1587 w 2431"/>
                <a:gd name="T89" fmla="*/ 216347 h 483"/>
                <a:gd name="T90" fmla="*/ 7934 w 2431"/>
                <a:gd name="T91" fmla="*/ 196462 h 483"/>
                <a:gd name="T92" fmla="*/ 18249 w 2431"/>
                <a:gd name="T93" fmla="*/ 181350 h 483"/>
                <a:gd name="T94" fmla="*/ 34117 w 2431"/>
                <a:gd name="T95" fmla="*/ 171010 h 483"/>
                <a:gd name="T96" fmla="*/ 53159 w 2431"/>
                <a:gd name="T97" fmla="*/ 164646 h 483"/>
                <a:gd name="T98" fmla="*/ 222952 w 2431"/>
                <a:gd name="T99" fmla="*/ 153511 h 483"/>
                <a:gd name="T100" fmla="*/ 665682 w 2431"/>
                <a:gd name="T101" fmla="*/ 115332 h 483"/>
                <a:gd name="T102" fmla="*/ 1081436 w 2431"/>
                <a:gd name="T103" fmla="*/ 62041 h 483"/>
                <a:gd name="T104" fmla="*/ 1250435 w 2431"/>
                <a:gd name="T105" fmla="*/ 36588 h 483"/>
                <a:gd name="T106" fmla="*/ 1302801 w 2431"/>
                <a:gd name="T107" fmla="*/ 28634 h 483"/>
                <a:gd name="T108" fmla="*/ 1349613 w 2431"/>
                <a:gd name="T109" fmla="*/ 22271 h 483"/>
                <a:gd name="T110" fmla="*/ 1394045 w 2431"/>
                <a:gd name="T111" fmla="*/ 16703 h 483"/>
                <a:gd name="T112" fmla="*/ 1435303 w 2431"/>
                <a:gd name="T113" fmla="*/ 11931 h 483"/>
                <a:gd name="T114" fmla="*/ 1473387 w 2431"/>
                <a:gd name="T115" fmla="*/ 8749 h 483"/>
                <a:gd name="T116" fmla="*/ 1506711 w 2431"/>
                <a:gd name="T117" fmla="*/ 5568 h 483"/>
                <a:gd name="T118" fmla="*/ 1536861 w 2431"/>
                <a:gd name="T119" fmla="*/ 2386 h 483"/>
                <a:gd name="T120" fmla="*/ 1563044 w 2431"/>
                <a:gd name="T121" fmla="*/ 795 h 483"/>
                <a:gd name="T122" fmla="*/ 1587640 w 2431"/>
                <a:gd name="T123" fmla="*/ 0 h 483"/>
                <a:gd name="T124" fmla="*/ 1606682 w 2431"/>
                <a:gd name="T125" fmla="*/ 0 h 48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431" h="483">
                  <a:moveTo>
                    <a:pt x="2025" y="0"/>
                  </a:moveTo>
                  <a:lnTo>
                    <a:pt x="2037" y="0"/>
                  </a:lnTo>
                  <a:lnTo>
                    <a:pt x="2049" y="1"/>
                  </a:lnTo>
                  <a:lnTo>
                    <a:pt x="2062" y="3"/>
                  </a:lnTo>
                  <a:lnTo>
                    <a:pt x="2073" y="5"/>
                  </a:lnTo>
                  <a:lnTo>
                    <a:pt x="2089" y="9"/>
                  </a:lnTo>
                  <a:lnTo>
                    <a:pt x="2104" y="13"/>
                  </a:lnTo>
                  <a:lnTo>
                    <a:pt x="2120" y="17"/>
                  </a:lnTo>
                  <a:lnTo>
                    <a:pt x="2135" y="23"/>
                  </a:lnTo>
                  <a:lnTo>
                    <a:pt x="2152" y="28"/>
                  </a:lnTo>
                  <a:lnTo>
                    <a:pt x="2169" y="36"/>
                  </a:lnTo>
                  <a:lnTo>
                    <a:pt x="2189" y="44"/>
                  </a:lnTo>
                  <a:lnTo>
                    <a:pt x="2208" y="51"/>
                  </a:lnTo>
                  <a:lnTo>
                    <a:pt x="2227" y="61"/>
                  </a:lnTo>
                  <a:lnTo>
                    <a:pt x="2248" y="72"/>
                  </a:lnTo>
                  <a:lnTo>
                    <a:pt x="2269" y="82"/>
                  </a:lnTo>
                  <a:lnTo>
                    <a:pt x="2292" y="95"/>
                  </a:lnTo>
                  <a:lnTo>
                    <a:pt x="2310" y="109"/>
                  </a:lnTo>
                  <a:lnTo>
                    <a:pt x="2325" y="122"/>
                  </a:lnTo>
                  <a:lnTo>
                    <a:pt x="2340" y="136"/>
                  </a:lnTo>
                  <a:lnTo>
                    <a:pt x="2354" y="147"/>
                  </a:lnTo>
                  <a:lnTo>
                    <a:pt x="2365" y="161"/>
                  </a:lnTo>
                  <a:lnTo>
                    <a:pt x="2377" y="172"/>
                  </a:lnTo>
                  <a:lnTo>
                    <a:pt x="2388" y="184"/>
                  </a:lnTo>
                  <a:lnTo>
                    <a:pt x="2396" y="195"/>
                  </a:lnTo>
                  <a:lnTo>
                    <a:pt x="2406" y="205"/>
                  </a:lnTo>
                  <a:lnTo>
                    <a:pt x="2411" y="216"/>
                  </a:lnTo>
                  <a:lnTo>
                    <a:pt x="2417" y="226"/>
                  </a:lnTo>
                  <a:lnTo>
                    <a:pt x="2423" y="236"/>
                  </a:lnTo>
                  <a:lnTo>
                    <a:pt x="2427" y="245"/>
                  </a:lnTo>
                  <a:lnTo>
                    <a:pt x="2429" y="255"/>
                  </a:lnTo>
                  <a:lnTo>
                    <a:pt x="2431" y="263"/>
                  </a:lnTo>
                  <a:lnTo>
                    <a:pt x="2431" y="272"/>
                  </a:lnTo>
                  <a:lnTo>
                    <a:pt x="2431" y="278"/>
                  </a:lnTo>
                  <a:lnTo>
                    <a:pt x="2429" y="284"/>
                  </a:lnTo>
                  <a:lnTo>
                    <a:pt x="2429" y="289"/>
                  </a:lnTo>
                  <a:lnTo>
                    <a:pt x="2425" y="295"/>
                  </a:lnTo>
                  <a:lnTo>
                    <a:pt x="2421" y="301"/>
                  </a:lnTo>
                  <a:lnTo>
                    <a:pt x="2417" y="307"/>
                  </a:lnTo>
                  <a:lnTo>
                    <a:pt x="2413" y="310"/>
                  </a:lnTo>
                  <a:lnTo>
                    <a:pt x="2407" y="314"/>
                  </a:lnTo>
                  <a:lnTo>
                    <a:pt x="2402" y="318"/>
                  </a:lnTo>
                  <a:lnTo>
                    <a:pt x="2394" y="320"/>
                  </a:lnTo>
                  <a:lnTo>
                    <a:pt x="2386" y="324"/>
                  </a:lnTo>
                  <a:lnTo>
                    <a:pt x="2377" y="326"/>
                  </a:lnTo>
                  <a:lnTo>
                    <a:pt x="2369" y="328"/>
                  </a:lnTo>
                  <a:lnTo>
                    <a:pt x="2358" y="328"/>
                  </a:lnTo>
                  <a:lnTo>
                    <a:pt x="2348" y="330"/>
                  </a:lnTo>
                  <a:lnTo>
                    <a:pt x="2336" y="330"/>
                  </a:lnTo>
                  <a:lnTo>
                    <a:pt x="2244" y="330"/>
                  </a:lnTo>
                  <a:lnTo>
                    <a:pt x="2154" y="332"/>
                  </a:lnTo>
                  <a:lnTo>
                    <a:pt x="2064" y="335"/>
                  </a:lnTo>
                  <a:lnTo>
                    <a:pt x="1977" y="339"/>
                  </a:lnTo>
                  <a:lnTo>
                    <a:pt x="1933" y="343"/>
                  </a:lnTo>
                  <a:lnTo>
                    <a:pt x="1891" y="345"/>
                  </a:lnTo>
                  <a:lnTo>
                    <a:pt x="1849" y="349"/>
                  </a:lnTo>
                  <a:lnTo>
                    <a:pt x="1807" y="351"/>
                  </a:lnTo>
                  <a:lnTo>
                    <a:pt x="1766" y="355"/>
                  </a:lnTo>
                  <a:lnTo>
                    <a:pt x="1726" y="358"/>
                  </a:lnTo>
                  <a:lnTo>
                    <a:pt x="1686" y="362"/>
                  </a:lnTo>
                  <a:lnTo>
                    <a:pt x="1645" y="366"/>
                  </a:lnTo>
                  <a:lnTo>
                    <a:pt x="1586" y="372"/>
                  </a:lnTo>
                  <a:lnTo>
                    <a:pt x="1528" y="378"/>
                  </a:lnTo>
                  <a:lnTo>
                    <a:pt x="1473" y="382"/>
                  </a:lnTo>
                  <a:lnTo>
                    <a:pt x="1419" y="387"/>
                  </a:lnTo>
                  <a:lnTo>
                    <a:pt x="1367" y="391"/>
                  </a:lnTo>
                  <a:lnTo>
                    <a:pt x="1317" y="397"/>
                  </a:lnTo>
                  <a:lnTo>
                    <a:pt x="1269" y="401"/>
                  </a:lnTo>
                  <a:lnTo>
                    <a:pt x="1223" y="405"/>
                  </a:lnTo>
                  <a:lnTo>
                    <a:pt x="1177" y="410"/>
                  </a:lnTo>
                  <a:lnTo>
                    <a:pt x="1135" y="414"/>
                  </a:lnTo>
                  <a:lnTo>
                    <a:pt x="1094" y="416"/>
                  </a:lnTo>
                  <a:lnTo>
                    <a:pt x="1056" y="420"/>
                  </a:lnTo>
                  <a:lnTo>
                    <a:pt x="1020" y="424"/>
                  </a:lnTo>
                  <a:lnTo>
                    <a:pt x="983" y="428"/>
                  </a:lnTo>
                  <a:lnTo>
                    <a:pt x="950" y="430"/>
                  </a:lnTo>
                  <a:lnTo>
                    <a:pt x="920" y="433"/>
                  </a:lnTo>
                  <a:lnTo>
                    <a:pt x="891" y="435"/>
                  </a:lnTo>
                  <a:lnTo>
                    <a:pt x="862" y="437"/>
                  </a:lnTo>
                  <a:lnTo>
                    <a:pt x="837" y="441"/>
                  </a:lnTo>
                  <a:lnTo>
                    <a:pt x="814" y="443"/>
                  </a:lnTo>
                  <a:lnTo>
                    <a:pt x="791" y="445"/>
                  </a:lnTo>
                  <a:lnTo>
                    <a:pt x="772" y="447"/>
                  </a:lnTo>
                  <a:lnTo>
                    <a:pt x="755" y="447"/>
                  </a:lnTo>
                  <a:lnTo>
                    <a:pt x="737" y="449"/>
                  </a:lnTo>
                  <a:lnTo>
                    <a:pt x="724" y="451"/>
                  </a:lnTo>
                  <a:lnTo>
                    <a:pt x="712" y="451"/>
                  </a:lnTo>
                  <a:lnTo>
                    <a:pt x="701" y="453"/>
                  </a:lnTo>
                  <a:lnTo>
                    <a:pt x="693" y="453"/>
                  </a:lnTo>
                  <a:lnTo>
                    <a:pt x="686" y="454"/>
                  </a:lnTo>
                  <a:lnTo>
                    <a:pt x="682" y="454"/>
                  </a:lnTo>
                  <a:lnTo>
                    <a:pt x="678" y="454"/>
                  </a:lnTo>
                  <a:lnTo>
                    <a:pt x="645" y="458"/>
                  </a:lnTo>
                  <a:lnTo>
                    <a:pt x="615" y="462"/>
                  </a:lnTo>
                  <a:lnTo>
                    <a:pt x="584" y="466"/>
                  </a:lnTo>
                  <a:lnTo>
                    <a:pt x="555" y="468"/>
                  </a:lnTo>
                  <a:lnTo>
                    <a:pt x="526" y="472"/>
                  </a:lnTo>
                  <a:lnTo>
                    <a:pt x="499" y="474"/>
                  </a:lnTo>
                  <a:lnTo>
                    <a:pt x="473" y="476"/>
                  </a:lnTo>
                  <a:lnTo>
                    <a:pt x="446" y="478"/>
                  </a:lnTo>
                  <a:lnTo>
                    <a:pt x="421" y="479"/>
                  </a:lnTo>
                  <a:lnTo>
                    <a:pt x="398" y="481"/>
                  </a:lnTo>
                  <a:lnTo>
                    <a:pt x="373" y="481"/>
                  </a:lnTo>
                  <a:lnTo>
                    <a:pt x="352" y="483"/>
                  </a:lnTo>
                  <a:lnTo>
                    <a:pt x="330" y="483"/>
                  </a:lnTo>
                  <a:lnTo>
                    <a:pt x="309" y="483"/>
                  </a:lnTo>
                  <a:lnTo>
                    <a:pt x="290" y="483"/>
                  </a:lnTo>
                  <a:lnTo>
                    <a:pt x="273" y="483"/>
                  </a:lnTo>
                  <a:lnTo>
                    <a:pt x="252" y="483"/>
                  </a:lnTo>
                  <a:lnTo>
                    <a:pt x="233" y="483"/>
                  </a:lnTo>
                  <a:lnTo>
                    <a:pt x="215" y="481"/>
                  </a:lnTo>
                  <a:lnTo>
                    <a:pt x="198" y="479"/>
                  </a:lnTo>
                  <a:lnTo>
                    <a:pt x="183" y="478"/>
                  </a:lnTo>
                  <a:lnTo>
                    <a:pt x="167" y="474"/>
                  </a:lnTo>
                  <a:lnTo>
                    <a:pt x="152" y="472"/>
                  </a:lnTo>
                  <a:lnTo>
                    <a:pt x="138" y="468"/>
                  </a:lnTo>
                  <a:lnTo>
                    <a:pt x="125" y="462"/>
                  </a:lnTo>
                  <a:lnTo>
                    <a:pt x="114" y="458"/>
                  </a:lnTo>
                  <a:lnTo>
                    <a:pt x="102" y="453"/>
                  </a:lnTo>
                  <a:lnTo>
                    <a:pt x="90" y="447"/>
                  </a:lnTo>
                  <a:lnTo>
                    <a:pt x="81" y="441"/>
                  </a:lnTo>
                  <a:lnTo>
                    <a:pt x="73" y="433"/>
                  </a:lnTo>
                  <a:lnTo>
                    <a:pt x="64" y="426"/>
                  </a:lnTo>
                  <a:lnTo>
                    <a:pt x="58" y="418"/>
                  </a:lnTo>
                  <a:lnTo>
                    <a:pt x="44" y="401"/>
                  </a:lnTo>
                  <a:lnTo>
                    <a:pt x="33" y="385"/>
                  </a:lnTo>
                  <a:lnTo>
                    <a:pt x="21" y="368"/>
                  </a:lnTo>
                  <a:lnTo>
                    <a:pt x="14" y="353"/>
                  </a:lnTo>
                  <a:lnTo>
                    <a:pt x="8" y="337"/>
                  </a:lnTo>
                  <a:lnTo>
                    <a:pt x="4" y="322"/>
                  </a:lnTo>
                  <a:lnTo>
                    <a:pt x="0" y="307"/>
                  </a:lnTo>
                  <a:lnTo>
                    <a:pt x="0" y="293"/>
                  </a:lnTo>
                  <a:lnTo>
                    <a:pt x="0" y="282"/>
                  </a:lnTo>
                  <a:lnTo>
                    <a:pt x="2" y="272"/>
                  </a:lnTo>
                  <a:lnTo>
                    <a:pt x="2" y="263"/>
                  </a:lnTo>
                  <a:lnTo>
                    <a:pt x="6" y="255"/>
                  </a:lnTo>
                  <a:lnTo>
                    <a:pt x="10" y="247"/>
                  </a:lnTo>
                  <a:lnTo>
                    <a:pt x="14" y="239"/>
                  </a:lnTo>
                  <a:lnTo>
                    <a:pt x="18" y="234"/>
                  </a:lnTo>
                  <a:lnTo>
                    <a:pt x="23" y="228"/>
                  </a:lnTo>
                  <a:lnTo>
                    <a:pt x="29" y="222"/>
                  </a:lnTo>
                  <a:lnTo>
                    <a:pt x="35" y="218"/>
                  </a:lnTo>
                  <a:lnTo>
                    <a:pt x="43" y="215"/>
                  </a:lnTo>
                  <a:lnTo>
                    <a:pt x="50" y="211"/>
                  </a:lnTo>
                  <a:lnTo>
                    <a:pt x="60" y="209"/>
                  </a:lnTo>
                  <a:lnTo>
                    <a:pt x="67" y="207"/>
                  </a:lnTo>
                  <a:lnTo>
                    <a:pt x="79" y="205"/>
                  </a:lnTo>
                  <a:lnTo>
                    <a:pt x="89" y="205"/>
                  </a:lnTo>
                  <a:lnTo>
                    <a:pt x="281" y="193"/>
                  </a:lnTo>
                  <a:lnTo>
                    <a:pt x="471" y="178"/>
                  </a:lnTo>
                  <a:lnTo>
                    <a:pt x="657" y="163"/>
                  </a:lnTo>
                  <a:lnTo>
                    <a:pt x="839" y="145"/>
                  </a:lnTo>
                  <a:lnTo>
                    <a:pt x="1018" y="124"/>
                  </a:lnTo>
                  <a:lnTo>
                    <a:pt x="1192" y="103"/>
                  </a:lnTo>
                  <a:lnTo>
                    <a:pt x="1363" y="78"/>
                  </a:lnTo>
                  <a:lnTo>
                    <a:pt x="1532" y="51"/>
                  </a:lnTo>
                  <a:lnTo>
                    <a:pt x="1555" y="48"/>
                  </a:lnTo>
                  <a:lnTo>
                    <a:pt x="1576" y="46"/>
                  </a:lnTo>
                  <a:lnTo>
                    <a:pt x="1599" y="42"/>
                  </a:lnTo>
                  <a:lnTo>
                    <a:pt x="1620" y="38"/>
                  </a:lnTo>
                  <a:lnTo>
                    <a:pt x="1642" y="36"/>
                  </a:lnTo>
                  <a:lnTo>
                    <a:pt x="1663" y="32"/>
                  </a:lnTo>
                  <a:lnTo>
                    <a:pt x="1682" y="30"/>
                  </a:lnTo>
                  <a:lnTo>
                    <a:pt x="1701" y="28"/>
                  </a:lnTo>
                  <a:lnTo>
                    <a:pt x="1720" y="24"/>
                  </a:lnTo>
                  <a:lnTo>
                    <a:pt x="1739" y="23"/>
                  </a:lnTo>
                  <a:lnTo>
                    <a:pt x="1757" y="21"/>
                  </a:lnTo>
                  <a:lnTo>
                    <a:pt x="1774" y="19"/>
                  </a:lnTo>
                  <a:lnTo>
                    <a:pt x="1791" y="17"/>
                  </a:lnTo>
                  <a:lnTo>
                    <a:pt x="1809" y="15"/>
                  </a:lnTo>
                  <a:lnTo>
                    <a:pt x="1824" y="13"/>
                  </a:lnTo>
                  <a:lnTo>
                    <a:pt x="1841" y="11"/>
                  </a:lnTo>
                  <a:lnTo>
                    <a:pt x="1857" y="11"/>
                  </a:lnTo>
                  <a:lnTo>
                    <a:pt x="1870" y="9"/>
                  </a:lnTo>
                  <a:lnTo>
                    <a:pt x="1885" y="7"/>
                  </a:lnTo>
                  <a:lnTo>
                    <a:pt x="1899" y="7"/>
                  </a:lnTo>
                  <a:lnTo>
                    <a:pt x="1912" y="5"/>
                  </a:lnTo>
                  <a:lnTo>
                    <a:pt x="1924" y="5"/>
                  </a:lnTo>
                  <a:lnTo>
                    <a:pt x="1937" y="3"/>
                  </a:lnTo>
                  <a:lnTo>
                    <a:pt x="1949" y="3"/>
                  </a:lnTo>
                  <a:lnTo>
                    <a:pt x="1960" y="1"/>
                  </a:lnTo>
                  <a:lnTo>
                    <a:pt x="1970" y="1"/>
                  </a:lnTo>
                  <a:lnTo>
                    <a:pt x="1981" y="1"/>
                  </a:lnTo>
                  <a:lnTo>
                    <a:pt x="1991" y="1"/>
                  </a:lnTo>
                  <a:lnTo>
                    <a:pt x="2001" y="0"/>
                  </a:lnTo>
                  <a:lnTo>
                    <a:pt x="2010" y="0"/>
                  </a:lnTo>
                  <a:lnTo>
                    <a:pt x="2018" y="0"/>
                  </a:lnTo>
                  <a:lnTo>
                    <a:pt x="2025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0" y="0"/>
            <a:ext cx="3352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字：逗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痘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2050" name="Picture 2" descr="C:\Users\Meishing\Dropbox\meizhouhuayu\pics\豆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3048000"/>
            <a:ext cx="4638675" cy="990600"/>
          </a:xfrm>
          <a:prstGeom prst="rect">
            <a:avLst/>
          </a:prstGeom>
          <a:noFill/>
        </p:spPr>
      </p:pic>
      <p:pic>
        <p:nvPicPr>
          <p:cNvPr id="2051" name="Picture 3" descr="C:\Users\Meishing\Dropbox\meizhouhuayu\pics\豆-文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543300" y="0"/>
            <a:ext cx="5600700" cy="552450"/>
          </a:xfrm>
          <a:prstGeom prst="rect">
            <a:avLst/>
          </a:prstGeom>
          <a:noFill/>
        </p:spPr>
      </p:pic>
      <p:pic>
        <p:nvPicPr>
          <p:cNvPr id="22" name="Picture 2" descr="C:\Users\Meishing\Desktop\meizhou pics\33-1.png"/>
          <p:cNvPicPr>
            <a:picLocks noChangeAspect="1" noChangeArrowheads="1"/>
          </p:cNvPicPr>
          <p:nvPr/>
        </p:nvPicPr>
        <p:blipFill>
          <a:blip r:embed="rId8" cstate="print">
            <a:lum bright="-10000" contrast="20000"/>
          </a:blip>
          <a:srcRect l="15000" r="71667"/>
          <a:stretch>
            <a:fillRect/>
          </a:stretch>
        </p:blipFill>
        <p:spPr bwMode="auto">
          <a:xfrm>
            <a:off x="533400" y="1447800"/>
            <a:ext cx="1219200" cy="106680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762208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5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2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3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685800"/>
            <a:ext cx="2133600" cy="369332"/>
          </a:xfrm>
          <a:prstGeom prst="rect">
            <a:avLst/>
          </a:prstGeom>
          <a:solidFill>
            <a:srgbClr val="19EF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形</a:t>
            </a:r>
            <a:r>
              <a:rPr lang="zh-TW" altLang="en-US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容</a:t>
            </a:r>
            <a:r>
              <a:rPr lang="zh-CN" altLang="en-US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词</a:t>
            </a:r>
            <a:r>
              <a:rPr lang="zh-TW" altLang="en-US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／名</a:t>
            </a:r>
            <a:r>
              <a:rPr lang="zh-CN" altLang="en-US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词</a:t>
            </a:r>
            <a:endParaRPr lang="en-US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1905000"/>
            <a:ext cx="2743200" cy="369332"/>
          </a:xfrm>
          <a:prstGeom prst="rect">
            <a:avLst/>
          </a:prstGeom>
          <a:solidFill>
            <a:srgbClr val="19EF19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副</a:t>
            </a:r>
            <a:r>
              <a:rPr lang="zh-CN" altLang="en-US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词</a:t>
            </a:r>
            <a:endParaRPr lang="en-US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3434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首都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791200"/>
            <a:ext cx="1828800" cy="707886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大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都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会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9718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都市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0" y="2590800"/>
            <a:ext cx="762000" cy="255454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都市人口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2895600"/>
            <a:ext cx="1828800" cy="707886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都有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0400" y="2971800"/>
            <a:ext cx="1828800" cy="707886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都在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8200" y="4267200"/>
            <a:ext cx="1828800" cy="707886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都好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1800" y="4419600"/>
            <a:ext cx="1828800" cy="707886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都是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4400" y="5638800"/>
            <a:ext cx="1828800" cy="707886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都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会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86600" y="5562600"/>
            <a:ext cx="1828800" cy="707886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都可以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cxnSp>
        <p:nvCxnSpPr>
          <p:cNvPr id="20" name="Straight Arrow Connector 19"/>
          <p:cNvCxnSpPr>
            <a:stCxn id="7" idx="3"/>
            <a:endCxn id="17" idx="1"/>
          </p:cNvCxnSpPr>
          <p:nvPr/>
        </p:nvCxnSpPr>
        <p:spPr>
          <a:xfrm flipV="1">
            <a:off x="2362200" y="5992743"/>
            <a:ext cx="2362200" cy="15240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8" name="Picture 4" descr="https://encrypted-tbn2.gstatic.com/images?q=tbn:ANd9GcTCVCt86mXv8lbnjPK6TsgDhiDx9T7sWFjoocPeXByfW2m0vyJ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3657600"/>
            <a:ext cx="1645920" cy="1714500"/>
          </a:xfrm>
          <a:prstGeom prst="rect">
            <a:avLst/>
          </a:prstGeom>
          <a:noFill/>
        </p:spPr>
      </p:pic>
      <p:pic>
        <p:nvPicPr>
          <p:cNvPr id="16390" name="Picture 6" descr="http://openclipart.org/image/300px/svg_to_png/19603/tiothy_City_Art_Dec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533400"/>
            <a:ext cx="2857500" cy="28575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705600" y="0"/>
            <a:ext cx="24384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老师可挑词语来做活动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81000" y="1143000"/>
            <a:ext cx="1447800" cy="1447800"/>
            <a:chOff x="381000" y="1143000"/>
            <a:chExt cx="1447800" cy="1447800"/>
          </a:xfrm>
        </p:grpSpPr>
        <p:sp>
          <p:nvSpPr>
            <p:cNvPr id="2" name="Rectangle 1"/>
            <p:cNvSpPr/>
            <p:nvPr/>
          </p:nvSpPr>
          <p:spPr>
            <a:xfrm>
              <a:off x="381000" y="1143000"/>
              <a:ext cx="1447800" cy="144655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solidFill>
                    <a:prstClr val="black"/>
                  </a:solidFill>
                </a:rPr>
                <a:t>dū </a:t>
              </a:r>
              <a:br>
                <a:rPr lang="en-US" sz="2800" dirty="0">
                  <a:solidFill>
                    <a:prstClr val="black"/>
                  </a:solidFill>
                </a:rPr>
              </a:br>
              <a:r>
                <a:rPr lang="zh-TW" altLang="en-US" sz="6000" dirty="0">
                  <a:solidFill>
                    <a:prstClr val="black"/>
                  </a:solidFill>
                  <a:latin typeface="華康楷書體破音一" pitchFamily="18" charset="-120"/>
                  <a:ea typeface="華康楷書體破音一" pitchFamily="18" charset="-120"/>
                </a:rPr>
                <a:t>都</a:t>
              </a:r>
              <a:endParaRPr lang="en-US" sz="6000" dirty="0">
                <a:solidFill>
                  <a:prstClr val="black"/>
                </a:solidFill>
                <a:latin typeface="華康楷書體破音一" pitchFamily="18" charset="-120"/>
                <a:ea typeface="華康楷書體破音一" pitchFamily="18" charset="-120"/>
              </a:endParaRPr>
            </a:p>
          </p:txBody>
        </p:sp>
        <p:pic>
          <p:nvPicPr>
            <p:cNvPr id="16385" name="Picture 1" descr="C:\Users\Meishing\Dropbox\meizhouhuayu\pics\33.38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1000" y="1143000"/>
              <a:ext cx="1447800" cy="1447800"/>
            </a:xfrm>
            <a:prstGeom prst="rect">
              <a:avLst/>
            </a:prstGeom>
            <a:noFill/>
          </p:spPr>
        </p:pic>
        <p:sp>
          <p:nvSpPr>
            <p:cNvPr id="23" name="Rectangle 22"/>
            <p:cNvSpPr/>
            <p:nvPr/>
          </p:nvSpPr>
          <p:spPr>
            <a:xfrm>
              <a:off x="1219200" y="1676400"/>
              <a:ext cx="457200" cy="7620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72000" y="1219200"/>
            <a:ext cx="1479274" cy="1447800"/>
            <a:chOff x="4572000" y="1219200"/>
            <a:chExt cx="1479274" cy="1447800"/>
          </a:xfrm>
        </p:grpSpPr>
        <p:sp>
          <p:nvSpPr>
            <p:cNvPr id="3" name="Rectangle 2"/>
            <p:cNvSpPr/>
            <p:nvPr/>
          </p:nvSpPr>
          <p:spPr>
            <a:xfrm>
              <a:off x="4572000" y="1219200"/>
              <a:ext cx="1447800" cy="144655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solidFill>
                    <a:prstClr val="black"/>
                  </a:solidFill>
                </a:rPr>
                <a:t>dōu</a:t>
              </a:r>
              <a:br>
                <a:rPr lang="en-US" sz="2800" dirty="0">
                  <a:solidFill>
                    <a:prstClr val="black"/>
                  </a:solidFill>
                </a:rPr>
              </a:br>
              <a:r>
                <a:rPr lang="zh-TW" altLang="en-US" sz="6000" dirty="0">
                  <a:solidFill>
                    <a:prstClr val="black"/>
                  </a:solidFill>
                  <a:latin typeface="華康楷書體注音" pitchFamily="18" charset="-120"/>
                  <a:ea typeface="華康楷書體注音" pitchFamily="18" charset="-120"/>
                </a:rPr>
                <a:t>都</a:t>
              </a:r>
              <a:endParaRPr lang="en-US" sz="6000" dirty="0">
                <a:solidFill>
                  <a:prstClr val="black"/>
                </a:solidFill>
                <a:latin typeface="華康楷書體注音" pitchFamily="18" charset="-120"/>
                <a:ea typeface="華康楷書體注音" pitchFamily="18" charset="-120"/>
              </a:endParaRPr>
            </a:p>
          </p:txBody>
        </p:sp>
        <p:pic>
          <p:nvPicPr>
            <p:cNvPr id="16386" name="Picture 2" descr="C:\Users\Meishing\Dropbox\meizhouhuayu\pics\33.39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72000" y="1219200"/>
              <a:ext cx="1479274" cy="1447800"/>
            </a:xfrm>
            <a:prstGeom prst="rect">
              <a:avLst/>
            </a:prstGeom>
            <a:noFill/>
          </p:spPr>
        </p:pic>
        <p:sp>
          <p:nvSpPr>
            <p:cNvPr id="24" name="Rectangle 23"/>
            <p:cNvSpPr/>
            <p:nvPr/>
          </p:nvSpPr>
          <p:spPr>
            <a:xfrm>
              <a:off x="5486400" y="1828800"/>
              <a:ext cx="457200" cy="7620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439207098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29400" y="31242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豆花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6576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毛豆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1447800"/>
            <a:ext cx="8382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豆沙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35814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青豆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1295400"/>
            <a:ext cx="7620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黑豆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67586" name="Picture 2" descr="http://upload.wikimedia.org/wikipedia/commons/1/11/Peas_in_pods_-_Studi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572000"/>
            <a:ext cx="2314575" cy="1998399"/>
          </a:xfrm>
          <a:prstGeom prst="rect">
            <a:avLst/>
          </a:prstGeom>
          <a:noFill/>
        </p:spPr>
      </p:pic>
      <p:pic>
        <p:nvPicPr>
          <p:cNvPr id="67588" name="Picture 4" descr="http://upload.wikimedia.org/wikipedia/commons/e/e7/Edamame_by_Zesmerelda_in_Chica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724400"/>
            <a:ext cx="2714625" cy="1809750"/>
          </a:xfrm>
          <a:prstGeom prst="rect">
            <a:avLst/>
          </a:prstGeom>
          <a:noFill/>
        </p:spPr>
      </p:pic>
      <p:pic>
        <p:nvPicPr>
          <p:cNvPr id="67590" name="Picture 6" descr="http://upload.wikimedia.org/wikipedia/commons/thumb/e/e4/David_enjoying_D%C3%B2uhu%C4%81.jpg/220px-David_enjoying_D%C3%B2uhu%C4%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4114800"/>
            <a:ext cx="2095500" cy="2409825"/>
          </a:xfrm>
          <a:prstGeom prst="rect">
            <a:avLst/>
          </a:prstGeom>
          <a:noFill/>
        </p:spPr>
      </p:pic>
      <p:pic>
        <p:nvPicPr>
          <p:cNvPr id="67592" name="Picture 8" descr="Red bean paste ank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1219200"/>
            <a:ext cx="2857500" cy="2143125"/>
          </a:xfrm>
          <a:prstGeom prst="rect">
            <a:avLst/>
          </a:prstGeom>
          <a:noFill/>
        </p:spPr>
      </p:pic>
      <p:pic>
        <p:nvPicPr>
          <p:cNvPr id="67594" name="Picture 10" descr="黑豆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1143000"/>
            <a:ext cx="2381250" cy="18288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28600" y="228600"/>
            <a:ext cx="57912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活动：混合豆子，分类并做统计表，学生发表结果</a:t>
            </a:r>
            <a:endParaRPr lang="zh-CN" altLang="en-US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352669"/>
      </p:ext>
    </p:extLst>
  </p:cSld>
  <p:clrMapOvr>
    <a:masterClrMapping/>
  </p:clrMapOvr>
  <p:transition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eishing\Desktop\meizhou pics\33-11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172200" y="1219200"/>
            <a:ext cx="2284750" cy="17732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4" name="Group 3"/>
          <p:cNvGrpSpPr/>
          <p:nvPr/>
        </p:nvGrpSpPr>
        <p:grpSpPr>
          <a:xfrm>
            <a:off x="2286000" y="990600"/>
            <a:ext cx="2209800" cy="1295400"/>
            <a:chOff x="2474913" y="1384300"/>
            <a:chExt cx="4260850" cy="2795587"/>
          </a:xfrm>
        </p:grpSpPr>
        <p:sp>
          <p:nvSpPr>
            <p:cNvPr id="5" name="Freeform 22"/>
            <p:cNvSpPr>
              <a:spLocks/>
            </p:cNvSpPr>
            <p:nvPr/>
          </p:nvSpPr>
          <p:spPr bwMode="auto">
            <a:xfrm>
              <a:off x="2474913" y="2185987"/>
              <a:ext cx="1476375" cy="1993900"/>
            </a:xfrm>
            <a:custGeom>
              <a:avLst/>
              <a:gdLst>
                <a:gd name="T0" fmla="*/ 1135063 w 1860"/>
                <a:gd name="T1" fmla="*/ 1587 h 2513"/>
                <a:gd name="T2" fmla="*/ 1171575 w 1860"/>
                <a:gd name="T3" fmla="*/ 11108 h 2513"/>
                <a:gd name="T4" fmla="*/ 1211263 w 1860"/>
                <a:gd name="T5" fmla="*/ 29357 h 2513"/>
                <a:gd name="T6" fmla="*/ 1258094 w 1860"/>
                <a:gd name="T7" fmla="*/ 55540 h 2513"/>
                <a:gd name="T8" fmla="*/ 1307306 w 1860"/>
                <a:gd name="T9" fmla="*/ 92038 h 2513"/>
                <a:gd name="T10" fmla="*/ 1350169 w 1860"/>
                <a:gd name="T11" fmla="*/ 128536 h 2513"/>
                <a:gd name="T12" fmla="*/ 1388269 w 1860"/>
                <a:gd name="T13" fmla="*/ 163447 h 2513"/>
                <a:gd name="T14" fmla="*/ 1418431 w 1860"/>
                <a:gd name="T15" fmla="*/ 198359 h 2513"/>
                <a:gd name="T16" fmla="*/ 1441450 w 1860"/>
                <a:gd name="T17" fmla="*/ 230096 h 2513"/>
                <a:gd name="T18" fmla="*/ 1459706 w 1860"/>
                <a:gd name="T19" fmla="*/ 262627 h 2513"/>
                <a:gd name="T20" fmla="*/ 1470025 w 1860"/>
                <a:gd name="T21" fmla="*/ 292777 h 2513"/>
                <a:gd name="T22" fmla="*/ 1474788 w 1860"/>
                <a:gd name="T23" fmla="*/ 322134 h 2513"/>
                <a:gd name="T24" fmla="*/ 1473200 w 1860"/>
                <a:gd name="T25" fmla="*/ 342764 h 2513"/>
                <a:gd name="T26" fmla="*/ 1464469 w 1860"/>
                <a:gd name="T27" fmla="*/ 362599 h 2513"/>
                <a:gd name="T28" fmla="*/ 1448594 w 1860"/>
                <a:gd name="T29" fmla="*/ 384022 h 2513"/>
                <a:gd name="T30" fmla="*/ 1424781 w 1860"/>
                <a:gd name="T31" fmla="*/ 407032 h 2513"/>
                <a:gd name="T32" fmla="*/ 1378744 w 1860"/>
                <a:gd name="T33" fmla="*/ 472887 h 2513"/>
                <a:gd name="T34" fmla="*/ 1319213 w 1860"/>
                <a:gd name="T35" fmla="*/ 567305 h 2513"/>
                <a:gd name="T36" fmla="*/ 1236663 w 1860"/>
                <a:gd name="T37" fmla="*/ 714884 h 2513"/>
                <a:gd name="T38" fmla="*/ 1104106 w 1860"/>
                <a:gd name="T39" fmla="*/ 940219 h 2513"/>
                <a:gd name="T40" fmla="*/ 969169 w 1860"/>
                <a:gd name="T41" fmla="*/ 1142545 h 2513"/>
                <a:gd name="T42" fmla="*/ 835025 w 1860"/>
                <a:gd name="T43" fmla="*/ 1325828 h 2513"/>
                <a:gd name="T44" fmla="*/ 714375 w 1860"/>
                <a:gd name="T45" fmla="*/ 1474994 h 2513"/>
                <a:gd name="T46" fmla="*/ 600075 w 1860"/>
                <a:gd name="T47" fmla="*/ 1596389 h 2513"/>
                <a:gd name="T48" fmla="*/ 477044 w 1860"/>
                <a:gd name="T49" fmla="*/ 1709057 h 2513"/>
                <a:gd name="T50" fmla="*/ 346869 w 1860"/>
                <a:gd name="T51" fmla="*/ 1816171 h 2513"/>
                <a:gd name="T52" fmla="*/ 235744 w 1860"/>
                <a:gd name="T53" fmla="*/ 1896308 h 2513"/>
                <a:gd name="T54" fmla="*/ 159544 w 1860"/>
                <a:gd name="T55" fmla="*/ 1945501 h 2513"/>
                <a:gd name="T56" fmla="*/ 99219 w 1860"/>
                <a:gd name="T57" fmla="*/ 1975651 h 2513"/>
                <a:gd name="T58" fmla="*/ 53181 w 1860"/>
                <a:gd name="T59" fmla="*/ 1992313 h 2513"/>
                <a:gd name="T60" fmla="*/ 21431 w 1860"/>
                <a:gd name="T61" fmla="*/ 1992313 h 2513"/>
                <a:gd name="T62" fmla="*/ 1588 w 1860"/>
                <a:gd name="T63" fmla="*/ 1985172 h 2513"/>
                <a:gd name="T64" fmla="*/ 1588 w 1860"/>
                <a:gd name="T65" fmla="*/ 1965336 h 2513"/>
                <a:gd name="T66" fmla="*/ 13494 w 1860"/>
                <a:gd name="T67" fmla="*/ 1947087 h 2513"/>
                <a:gd name="T68" fmla="*/ 30163 w 1860"/>
                <a:gd name="T69" fmla="*/ 1932012 h 2513"/>
                <a:gd name="T70" fmla="*/ 76200 w 1860"/>
                <a:gd name="T71" fmla="*/ 1887580 h 2513"/>
                <a:gd name="T72" fmla="*/ 196056 w 1860"/>
                <a:gd name="T73" fmla="*/ 1750316 h 2513"/>
                <a:gd name="T74" fmla="*/ 316706 w 1860"/>
                <a:gd name="T75" fmla="*/ 1602737 h 2513"/>
                <a:gd name="T76" fmla="*/ 438944 w 1860"/>
                <a:gd name="T77" fmla="*/ 1440876 h 2513"/>
                <a:gd name="T78" fmla="*/ 557213 w 1860"/>
                <a:gd name="T79" fmla="*/ 1269495 h 2513"/>
                <a:gd name="T80" fmla="*/ 664369 w 1860"/>
                <a:gd name="T81" fmla="*/ 1101287 h 2513"/>
                <a:gd name="T82" fmla="*/ 765969 w 1860"/>
                <a:gd name="T83" fmla="*/ 921970 h 2513"/>
                <a:gd name="T84" fmla="*/ 862013 w 1860"/>
                <a:gd name="T85" fmla="*/ 729959 h 2513"/>
                <a:gd name="T86" fmla="*/ 944563 w 1860"/>
                <a:gd name="T87" fmla="*/ 547470 h 2513"/>
                <a:gd name="T88" fmla="*/ 990600 w 1860"/>
                <a:gd name="T89" fmla="*/ 425281 h 2513"/>
                <a:gd name="T90" fmla="*/ 1023938 w 1860"/>
                <a:gd name="T91" fmla="*/ 306266 h 2513"/>
                <a:gd name="T92" fmla="*/ 1042194 w 1860"/>
                <a:gd name="T93" fmla="*/ 192011 h 2513"/>
                <a:gd name="T94" fmla="*/ 1045369 w 1860"/>
                <a:gd name="T95" fmla="*/ 97592 h 2513"/>
                <a:gd name="T96" fmla="*/ 1052513 w 1860"/>
                <a:gd name="T97" fmla="*/ 52367 h 2513"/>
                <a:gd name="T98" fmla="*/ 1067594 w 1860"/>
                <a:gd name="T99" fmla="*/ 19836 h 2513"/>
                <a:gd name="T100" fmla="*/ 1090613 w 1860"/>
                <a:gd name="T101" fmla="*/ 3174 h 2513"/>
                <a:gd name="T102" fmla="*/ 1112044 w 1860"/>
                <a:gd name="T103" fmla="*/ 0 h 251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60" h="2513">
                  <a:moveTo>
                    <a:pt x="1401" y="0"/>
                  </a:moveTo>
                  <a:lnTo>
                    <a:pt x="1411" y="0"/>
                  </a:lnTo>
                  <a:lnTo>
                    <a:pt x="1420" y="0"/>
                  </a:lnTo>
                  <a:lnTo>
                    <a:pt x="1430" y="2"/>
                  </a:lnTo>
                  <a:lnTo>
                    <a:pt x="1441" y="4"/>
                  </a:lnTo>
                  <a:lnTo>
                    <a:pt x="1453" y="8"/>
                  </a:lnTo>
                  <a:lnTo>
                    <a:pt x="1463" y="10"/>
                  </a:lnTo>
                  <a:lnTo>
                    <a:pt x="1476" y="14"/>
                  </a:lnTo>
                  <a:lnTo>
                    <a:pt x="1487" y="20"/>
                  </a:lnTo>
                  <a:lnTo>
                    <a:pt x="1501" y="25"/>
                  </a:lnTo>
                  <a:lnTo>
                    <a:pt x="1512" y="31"/>
                  </a:lnTo>
                  <a:lnTo>
                    <a:pt x="1526" y="37"/>
                  </a:lnTo>
                  <a:lnTo>
                    <a:pt x="1541" y="45"/>
                  </a:lnTo>
                  <a:lnTo>
                    <a:pt x="1555" y="52"/>
                  </a:lnTo>
                  <a:lnTo>
                    <a:pt x="1570" y="60"/>
                  </a:lnTo>
                  <a:lnTo>
                    <a:pt x="1585" y="70"/>
                  </a:lnTo>
                  <a:lnTo>
                    <a:pt x="1601" y="79"/>
                  </a:lnTo>
                  <a:lnTo>
                    <a:pt x="1616" y="93"/>
                  </a:lnTo>
                  <a:lnTo>
                    <a:pt x="1631" y="104"/>
                  </a:lnTo>
                  <a:lnTo>
                    <a:pt x="1647" y="116"/>
                  </a:lnTo>
                  <a:lnTo>
                    <a:pt x="1660" y="127"/>
                  </a:lnTo>
                  <a:lnTo>
                    <a:pt x="1676" y="139"/>
                  </a:lnTo>
                  <a:lnTo>
                    <a:pt x="1689" y="150"/>
                  </a:lnTo>
                  <a:lnTo>
                    <a:pt x="1701" y="162"/>
                  </a:lnTo>
                  <a:lnTo>
                    <a:pt x="1714" y="173"/>
                  </a:lnTo>
                  <a:lnTo>
                    <a:pt x="1726" y="185"/>
                  </a:lnTo>
                  <a:lnTo>
                    <a:pt x="1737" y="196"/>
                  </a:lnTo>
                  <a:lnTo>
                    <a:pt x="1749" y="206"/>
                  </a:lnTo>
                  <a:lnTo>
                    <a:pt x="1758" y="217"/>
                  </a:lnTo>
                  <a:lnTo>
                    <a:pt x="1768" y="229"/>
                  </a:lnTo>
                  <a:lnTo>
                    <a:pt x="1777" y="239"/>
                  </a:lnTo>
                  <a:lnTo>
                    <a:pt x="1787" y="250"/>
                  </a:lnTo>
                  <a:lnTo>
                    <a:pt x="1795" y="260"/>
                  </a:lnTo>
                  <a:lnTo>
                    <a:pt x="1802" y="271"/>
                  </a:lnTo>
                  <a:lnTo>
                    <a:pt x="1810" y="281"/>
                  </a:lnTo>
                  <a:lnTo>
                    <a:pt x="1816" y="290"/>
                  </a:lnTo>
                  <a:lnTo>
                    <a:pt x="1823" y="302"/>
                  </a:lnTo>
                  <a:lnTo>
                    <a:pt x="1829" y="311"/>
                  </a:lnTo>
                  <a:lnTo>
                    <a:pt x="1833" y="321"/>
                  </a:lnTo>
                  <a:lnTo>
                    <a:pt x="1839" y="331"/>
                  </a:lnTo>
                  <a:lnTo>
                    <a:pt x="1843" y="340"/>
                  </a:lnTo>
                  <a:lnTo>
                    <a:pt x="1846" y="350"/>
                  </a:lnTo>
                  <a:lnTo>
                    <a:pt x="1850" y="359"/>
                  </a:lnTo>
                  <a:lnTo>
                    <a:pt x="1852" y="369"/>
                  </a:lnTo>
                  <a:lnTo>
                    <a:pt x="1854" y="379"/>
                  </a:lnTo>
                  <a:lnTo>
                    <a:pt x="1856" y="386"/>
                  </a:lnTo>
                  <a:lnTo>
                    <a:pt x="1858" y="396"/>
                  </a:lnTo>
                  <a:lnTo>
                    <a:pt x="1858" y="406"/>
                  </a:lnTo>
                  <a:lnTo>
                    <a:pt x="1860" y="415"/>
                  </a:lnTo>
                  <a:lnTo>
                    <a:pt x="1858" y="421"/>
                  </a:lnTo>
                  <a:lnTo>
                    <a:pt x="1858" y="427"/>
                  </a:lnTo>
                  <a:lnTo>
                    <a:pt x="1856" y="432"/>
                  </a:lnTo>
                  <a:lnTo>
                    <a:pt x="1854" y="440"/>
                  </a:lnTo>
                  <a:lnTo>
                    <a:pt x="1852" y="446"/>
                  </a:lnTo>
                  <a:lnTo>
                    <a:pt x="1848" y="452"/>
                  </a:lnTo>
                  <a:lnTo>
                    <a:pt x="1845" y="457"/>
                  </a:lnTo>
                  <a:lnTo>
                    <a:pt x="1841" y="465"/>
                  </a:lnTo>
                  <a:lnTo>
                    <a:pt x="1837" y="471"/>
                  </a:lnTo>
                  <a:lnTo>
                    <a:pt x="1831" y="478"/>
                  </a:lnTo>
                  <a:lnTo>
                    <a:pt x="1825" y="484"/>
                  </a:lnTo>
                  <a:lnTo>
                    <a:pt x="1818" y="492"/>
                  </a:lnTo>
                  <a:lnTo>
                    <a:pt x="1812" y="500"/>
                  </a:lnTo>
                  <a:lnTo>
                    <a:pt x="1804" y="505"/>
                  </a:lnTo>
                  <a:lnTo>
                    <a:pt x="1795" y="513"/>
                  </a:lnTo>
                  <a:lnTo>
                    <a:pt x="1787" y="521"/>
                  </a:lnTo>
                  <a:lnTo>
                    <a:pt x="1772" y="544"/>
                  </a:lnTo>
                  <a:lnTo>
                    <a:pt x="1754" y="569"/>
                  </a:lnTo>
                  <a:lnTo>
                    <a:pt x="1737" y="596"/>
                  </a:lnTo>
                  <a:lnTo>
                    <a:pt x="1720" y="622"/>
                  </a:lnTo>
                  <a:lnTo>
                    <a:pt x="1701" y="651"/>
                  </a:lnTo>
                  <a:lnTo>
                    <a:pt x="1681" y="682"/>
                  </a:lnTo>
                  <a:lnTo>
                    <a:pt x="1662" y="715"/>
                  </a:lnTo>
                  <a:lnTo>
                    <a:pt x="1653" y="730"/>
                  </a:lnTo>
                  <a:lnTo>
                    <a:pt x="1643" y="749"/>
                  </a:lnTo>
                  <a:lnTo>
                    <a:pt x="1601" y="826"/>
                  </a:lnTo>
                  <a:lnTo>
                    <a:pt x="1558" y="901"/>
                  </a:lnTo>
                  <a:lnTo>
                    <a:pt x="1518" y="974"/>
                  </a:lnTo>
                  <a:lnTo>
                    <a:pt x="1476" y="1047"/>
                  </a:lnTo>
                  <a:lnTo>
                    <a:pt x="1434" y="1116"/>
                  </a:lnTo>
                  <a:lnTo>
                    <a:pt x="1391" y="1185"/>
                  </a:lnTo>
                  <a:lnTo>
                    <a:pt x="1347" y="1250"/>
                  </a:lnTo>
                  <a:lnTo>
                    <a:pt x="1305" y="1315"/>
                  </a:lnTo>
                  <a:lnTo>
                    <a:pt x="1263" y="1379"/>
                  </a:lnTo>
                  <a:lnTo>
                    <a:pt x="1221" y="1440"/>
                  </a:lnTo>
                  <a:lnTo>
                    <a:pt x="1178" y="1500"/>
                  </a:lnTo>
                  <a:lnTo>
                    <a:pt x="1136" y="1559"/>
                  </a:lnTo>
                  <a:lnTo>
                    <a:pt x="1094" y="1615"/>
                  </a:lnTo>
                  <a:lnTo>
                    <a:pt x="1052" y="1671"/>
                  </a:lnTo>
                  <a:lnTo>
                    <a:pt x="1009" y="1724"/>
                  </a:lnTo>
                  <a:lnTo>
                    <a:pt x="969" y="1778"/>
                  </a:lnTo>
                  <a:lnTo>
                    <a:pt x="935" y="1818"/>
                  </a:lnTo>
                  <a:lnTo>
                    <a:pt x="900" y="1859"/>
                  </a:lnTo>
                  <a:lnTo>
                    <a:pt x="866" y="1899"/>
                  </a:lnTo>
                  <a:lnTo>
                    <a:pt x="829" y="1937"/>
                  </a:lnTo>
                  <a:lnTo>
                    <a:pt x="793" y="1976"/>
                  </a:lnTo>
                  <a:lnTo>
                    <a:pt x="756" y="2012"/>
                  </a:lnTo>
                  <a:lnTo>
                    <a:pt x="718" y="2049"/>
                  </a:lnTo>
                  <a:lnTo>
                    <a:pt x="679" y="2085"/>
                  </a:lnTo>
                  <a:lnTo>
                    <a:pt x="641" y="2120"/>
                  </a:lnTo>
                  <a:lnTo>
                    <a:pt x="601" y="2154"/>
                  </a:lnTo>
                  <a:lnTo>
                    <a:pt x="562" y="2189"/>
                  </a:lnTo>
                  <a:lnTo>
                    <a:pt x="520" y="2223"/>
                  </a:lnTo>
                  <a:lnTo>
                    <a:pt x="480" y="2256"/>
                  </a:lnTo>
                  <a:lnTo>
                    <a:pt x="437" y="2289"/>
                  </a:lnTo>
                  <a:lnTo>
                    <a:pt x="397" y="2321"/>
                  </a:lnTo>
                  <a:lnTo>
                    <a:pt x="355" y="2352"/>
                  </a:lnTo>
                  <a:lnTo>
                    <a:pt x="326" y="2373"/>
                  </a:lnTo>
                  <a:lnTo>
                    <a:pt x="297" y="2390"/>
                  </a:lnTo>
                  <a:lnTo>
                    <a:pt x="272" y="2408"/>
                  </a:lnTo>
                  <a:lnTo>
                    <a:pt x="247" y="2423"/>
                  </a:lnTo>
                  <a:lnTo>
                    <a:pt x="224" y="2438"/>
                  </a:lnTo>
                  <a:lnTo>
                    <a:pt x="201" y="2452"/>
                  </a:lnTo>
                  <a:lnTo>
                    <a:pt x="180" y="2463"/>
                  </a:lnTo>
                  <a:lnTo>
                    <a:pt x="161" y="2473"/>
                  </a:lnTo>
                  <a:lnTo>
                    <a:pt x="142" y="2483"/>
                  </a:lnTo>
                  <a:lnTo>
                    <a:pt x="125" y="2490"/>
                  </a:lnTo>
                  <a:lnTo>
                    <a:pt x="109" y="2498"/>
                  </a:lnTo>
                  <a:lnTo>
                    <a:pt x="94" y="2504"/>
                  </a:lnTo>
                  <a:lnTo>
                    <a:pt x="80" y="2508"/>
                  </a:lnTo>
                  <a:lnTo>
                    <a:pt x="67" y="2511"/>
                  </a:lnTo>
                  <a:lnTo>
                    <a:pt x="57" y="2513"/>
                  </a:lnTo>
                  <a:lnTo>
                    <a:pt x="48" y="2513"/>
                  </a:lnTo>
                  <a:lnTo>
                    <a:pt x="36" y="2513"/>
                  </a:lnTo>
                  <a:lnTo>
                    <a:pt x="27" y="2511"/>
                  </a:lnTo>
                  <a:lnTo>
                    <a:pt x="19" y="2511"/>
                  </a:lnTo>
                  <a:lnTo>
                    <a:pt x="11" y="2508"/>
                  </a:lnTo>
                  <a:lnTo>
                    <a:pt x="6" y="2506"/>
                  </a:lnTo>
                  <a:lnTo>
                    <a:pt x="2" y="2502"/>
                  </a:lnTo>
                  <a:lnTo>
                    <a:pt x="0" y="2498"/>
                  </a:lnTo>
                  <a:lnTo>
                    <a:pt x="0" y="2494"/>
                  </a:lnTo>
                  <a:lnTo>
                    <a:pt x="0" y="2484"/>
                  </a:lnTo>
                  <a:lnTo>
                    <a:pt x="2" y="2477"/>
                  </a:lnTo>
                  <a:lnTo>
                    <a:pt x="7" y="2467"/>
                  </a:lnTo>
                  <a:lnTo>
                    <a:pt x="9" y="2463"/>
                  </a:lnTo>
                  <a:lnTo>
                    <a:pt x="13" y="2460"/>
                  </a:lnTo>
                  <a:lnTo>
                    <a:pt x="17" y="2454"/>
                  </a:lnTo>
                  <a:lnTo>
                    <a:pt x="21" y="2450"/>
                  </a:lnTo>
                  <a:lnTo>
                    <a:pt x="27" y="2444"/>
                  </a:lnTo>
                  <a:lnTo>
                    <a:pt x="32" y="2440"/>
                  </a:lnTo>
                  <a:lnTo>
                    <a:pt x="38" y="2435"/>
                  </a:lnTo>
                  <a:lnTo>
                    <a:pt x="44" y="2431"/>
                  </a:lnTo>
                  <a:lnTo>
                    <a:pt x="52" y="2425"/>
                  </a:lnTo>
                  <a:lnTo>
                    <a:pt x="59" y="2419"/>
                  </a:lnTo>
                  <a:lnTo>
                    <a:pt x="96" y="2379"/>
                  </a:lnTo>
                  <a:lnTo>
                    <a:pt x="134" y="2337"/>
                  </a:lnTo>
                  <a:lnTo>
                    <a:pt x="171" y="2294"/>
                  </a:lnTo>
                  <a:lnTo>
                    <a:pt x="209" y="2250"/>
                  </a:lnTo>
                  <a:lnTo>
                    <a:pt x="247" y="2206"/>
                  </a:lnTo>
                  <a:lnTo>
                    <a:pt x="284" y="2162"/>
                  </a:lnTo>
                  <a:lnTo>
                    <a:pt x="322" y="2116"/>
                  </a:lnTo>
                  <a:lnTo>
                    <a:pt x="361" y="2068"/>
                  </a:lnTo>
                  <a:lnTo>
                    <a:pt x="399" y="2020"/>
                  </a:lnTo>
                  <a:lnTo>
                    <a:pt x="437" y="1970"/>
                  </a:lnTo>
                  <a:lnTo>
                    <a:pt x="476" y="1920"/>
                  </a:lnTo>
                  <a:lnTo>
                    <a:pt x="514" y="1868"/>
                  </a:lnTo>
                  <a:lnTo>
                    <a:pt x="553" y="1816"/>
                  </a:lnTo>
                  <a:lnTo>
                    <a:pt x="591" y="1763"/>
                  </a:lnTo>
                  <a:lnTo>
                    <a:pt x="629" y="1707"/>
                  </a:lnTo>
                  <a:lnTo>
                    <a:pt x="668" y="1651"/>
                  </a:lnTo>
                  <a:lnTo>
                    <a:pt x="702" y="1600"/>
                  </a:lnTo>
                  <a:lnTo>
                    <a:pt x="735" y="1548"/>
                  </a:lnTo>
                  <a:lnTo>
                    <a:pt x="770" y="1496"/>
                  </a:lnTo>
                  <a:lnTo>
                    <a:pt x="802" y="1442"/>
                  </a:lnTo>
                  <a:lnTo>
                    <a:pt x="837" y="1388"/>
                  </a:lnTo>
                  <a:lnTo>
                    <a:pt x="869" y="1333"/>
                  </a:lnTo>
                  <a:lnTo>
                    <a:pt x="902" y="1277"/>
                  </a:lnTo>
                  <a:lnTo>
                    <a:pt x="933" y="1219"/>
                  </a:lnTo>
                  <a:lnTo>
                    <a:pt x="965" y="1162"/>
                  </a:lnTo>
                  <a:lnTo>
                    <a:pt x="996" y="1102"/>
                  </a:lnTo>
                  <a:lnTo>
                    <a:pt x="1027" y="1043"/>
                  </a:lnTo>
                  <a:lnTo>
                    <a:pt x="1057" y="981"/>
                  </a:lnTo>
                  <a:lnTo>
                    <a:pt x="1086" y="920"/>
                  </a:lnTo>
                  <a:lnTo>
                    <a:pt x="1117" y="857"/>
                  </a:lnTo>
                  <a:lnTo>
                    <a:pt x="1144" y="793"/>
                  </a:lnTo>
                  <a:lnTo>
                    <a:pt x="1173" y="728"/>
                  </a:lnTo>
                  <a:lnTo>
                    <a:pt x="1190" y="690"/>
                  </a:lnTo>
                  <a:lnTo>
                    <a:pt x="1205" y="651"/>
                  </a:lnTo>
                  <a:lnTo>
                    <a:pt x="1221" y="613"/>
                  </a:lnTo>
                  <a:lnTo>
                    <a:pt x="1236" y="574"/>
                  </a:lnTo>
                  <a:lnTo>
                    <a:pt x="1248" y="536"/>
                  </a:lnTo>
                  <a:lnTo>
                    <a:pt x="1259" y="498"/>
                  </a:lnTo>
                  <a:lnTo>
                    <a:pt x="1271" y="461"/>
                  </a:lnTo>
                  <a:lnTo>
                    <a:pt x="1280" y="423"/>
                  </a:lnTo>
                  <a:lnTo>
                    <a:pt x="1290" y="386"/>
                  </a:lnTo>
                  <a:lnTo>
                    <a:pt x="1296" y="350"/>
                  </a:lnTo>
                  <a:lnTo>
                    <a:pt x="1303" y="313"/>
                  </a:lnTo>
                  <a:lnTo>
                    <a:pt x="1307" y="279"/>
                  </a:lnTo>
                  <a:lnTo>
                    <a:pt x="1313" y="242"/>
                  </a:lnTo>
                  <a:lnTo>
                    <a:pt x="1315" y="208"/>
                  </a:lnTo>
                  <a:lnTo>
                    <a:pt x="1317" y="173"/>
                  </a:lnTo>
                  <a:lnTo>
                    <a:pt x="1317" y="141"/>
                  </a:lnTo>
                  <a:lnTo>
                    <a:pt x="1317" y="123"/>
                  </a:lnTo>
                  <a:lnTo>
                    <a:pt x="1319" y="106"/>
                  </a:lnTo>
                  <a:lnTo>
                    <a:pt x="1320" y="93"/>
                  </a:lnTo>
                  <a:lnTo>
                    <a:pt x="1322" y="79"/>
                  </a:lnTo>
                  <a:lnTo>
                    <a:pt x="1326" y="66"/>
                  </a:lnTo>
                  <a:lnTo>
                    <a:pt x="1330" y="54"/>
                  </a:lnTo>
                  <a:lnTo>
                    <a:pt x="1334" y="45"/>
                  </a:lnTo>
                  <a:lnTo>
                    <a:pt x="1340" y="35"/>
                  </a:lnTo>
                  <a:lnTo>
                    <a:pt x="1345" y="25"/>
                  </a:lnTo>
                  <a:lnTo>
                    <a:pt x="1351" y="20"/>
                  </a:lnTo>
                  <a:lnTo>
                    <a:pt x="1359" y="14"/>
                  </a:lnTo>
                  <a:lnTo>
                    <a:pt x="1365" y="8"/>
                  </a:lnTo>
                  <a:lnTo>
                    <a:pt x="1374" y="4"/>
                  </a:lnTo>
                  <a:lnTo>
                    <a:pt x="1382" y="2"/>
                  </a:lnTo>
                  <a:lnTo>
                    <a:pt x="1391" y="0"/>
                  </a:lnTo>
                  <a:lnTo>
                    <a:pt x="140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23"/>
            <p:cNvSpPr>
              <a:spLocks/>
            </p:cNvSpPr>
            <p:nvPr/>
          </p:nvSpPr>
          <p:spPr bwMode="auto">
            <a:xfrm>
              <a:off x="4175125" y="1384300"/>
              <a:ext cx="2560638" cy="2370137"/>
            </a:xfrm>
            <a:custGeom>
              <a:avLst/>
              <a:gdLst>
                <a:gd name="T0" fmla="*/ 89666 w 3227"/>
                <a:gd name="T1" fmla="*/ 0 h 2987"/>
                <a:gd name="T2" fmla="*/ 124580 w 3227"/>
                <a:gd name="T3" fmla="*/ 4761 h 2987"/>
                <a:gd name="T4" fmla="*/ 173777 w 3227"/>
                <a:gd name="T5" fmla="*/ 15076 h 2987"/>
                <a:gd name="T6" fmla="*/ 254715 w 3227"/>
                <a:gd name="T7" fmla="*/ 33326 h 2987"/>
                <a:gd name="T8" fmla="*/ 345968 w 3227"/>
                <a:gd name="T9" fmla="*/ 63479 h 2987"/>
                <a:gd name="T10" fmla="*/ 426905 w 3227"/>
                <a:gd name="T11" fmla="*/ 104740 h 2987"/>
                <a:gd name="T12" fmla="*/ 499908 w 3227"/>
                <a:gd name="T13" fmla="*/ 156316 h 2987"/>
                <a:gd name="T14" fmla="*/ 563388 w 3227"/>
                <a:gd name="T15" fmla="*/ 219002 h 2987"/>
                <a:gd name="T16" fmla="*/ 618140 w 3227"/>
                <a:gd name="T17" fmla="*/ 293589 h 2987"/>
                <a:gd name="T18" fmla="*/ 685588 w 3227"/>
                <a:gd name="T19" fmla="*/ 417373 h 2987"/>
                <a:gd name="T20" fmla="*/ 836353 w 3227"/>
                <a:gd name="T21" fmla="*/ 680809 h 2987"/>
                <a:gd name="T22" fmla="*/ 970456 w 3227"/>
                <a:gd name="T23" fmla="*/ 906159 h 2987"/>
                <a:gd name="T24" fmla="*/ 1087894 w 3227"/>
                <a:gd name="T25" fmla="*/ 1093421 h 2987"/>
                <a:gd name="T26" fmla="*/ 1187876 w 3227"/>
                <a:gd name="T27" fmla="*/ 1244183 h 2987"/>
                <a:gd name="T28" fmla="*/ 1271987 w 3227"/>
                <a:gd name="T29" fmla="*/ 1358445 h 2987"/>
                <a:gd name="T30" fmla="*/ 1340229 w 3227"/>
                <a:gd name="T31" fmla="*/ 1436206 h 2987"/>
                <a:gd name="T32" fmla="*/ 1430688 w 3227"/>
                <a:gd name="T33" fmla="*/ 1525870 h 2987"/>
                <a:gd name="T34" fmla="*/ 1527496 w 3227"/>
                <a:gd name="T35" fmla="*/ 1615534 h 2987"/>
                <a:gd name="T36" fmla="*/ 1699686 w 3227"/>
                <a:gd name="T37" fmla="*/ 1754393 h 2987"/>
                <a:gd name="T38" fmla="*/ 1882985 w 3227"/>
                <a:gd name="T39" fmla="*/ 1875003 h 2987"/>
                <a:gd name="T40" fmla="*/ 1957575 w 3227"/>
                <a:gd name="T41" fmla="*/ 1916264 h 2987"/>
                <a:gd name="T42" fmla="*/ 1978999 w 3227"/>
                <a:gd name="T43" fmla="*/ 1928166 h 2987"/>
                <a:gd name="T44" fmla="*/ 2019468 w 3227"/>
                <a:gd name="T45" fmla="*/ 1949590 h 2987"/>
                <a:gd name="T46" fmla="*/ 2080568 w 3227"/>
                <a:gd name="T47" fmla="*/ 1982917 h 2987"/>
                <a:gd name="T48" fmla="*/ 2161505 w 3227"/>
                <a:gd name="T49" fmla="*/ 2025765 h 2987"/>
                <a:gd name="T50" fmla="*/ 2260693 w 3227"/>
                <a:gd name="T51" fmla="*/ 2080515 h 2987"/>
                <a:gd name="T52" fmla="*/ 2367023 w 3227"/>
                <a:gd name="T53" fmla="*/ 2138440 h 2987"/>
                <a:gd name="T54" fmla="*/ 2424949 w 3227"/>
                <a:gd name="T55" fmla="*/ 2170179 h 2987"/>
                <a:gd name="T56" fmla="*/ 2472559 w 3227"/>
                <a:gd name="T57" fmla="*/ 2197951 h 2987"/>
                <a:gd name="T58" fmla="*/ 2509060 w 3227"/>
                <a:gd name="T59" fmla="*/ 2220962 h 2987"/>
                <a:gd name="T60" fmla="*/ 2536039 w 3227"/>
                <a:gd name="T61" fmla="*/ 2239212 h 2987"/>
                <a:gd name="T62" fmla="*/ 2552703 w 3227"/>
                <a:gd name="T63" fmla="*/ 2252701 h 2987"/>
                <a:gd name="T64" fmla="*/ 2559051 w 3227"/>
                <a:gd name="T65" fmla="*/ 2263017 h 2987"/>
                <a:gd name="T66" fmla="*/ 2551116 w 3227"/>
                <a:gd name="T67" fmla="*/ 2307452 h 2987"/>
                <a:gd name="T68" fmla="*/ 2446373 w 3227"/>
                <a:gd name="T69" fmla="*/ 2337604 h 2987"/>
                <a:gd name="T70" fmla="*/ 2035338 w 3227"/>
                <a:gd name="T71" fmla="*/ 2366963 h 2987"/>
                <a:gd name="T72" fmla="*/ 1809983 w 3227"/>
                <a:gd name="T73" fmla="*/ 2368550 h 2987"/>
                <a:gd name="T74" fmla="*/ 1699686 w 3227"/>
                <a:gd name="T75" fmla="*/ 2359028 h 2987"/>
                <a:gd name="T76" fmla="*/ 1633032 w 3227"/>
                <a:gd name="T77" fmla="*/ 2325702 h 2987"/>
                <a:gd name="T78" fmla="*/ 1565584 w 3227"/>
                <a:gd name="T79" fmla="*/ 2272538 h 2987"/>
                <a:gd name="T80" fmla="*/ 1502103 w 3227"/>
                <a:gd name="T81" fmla="*/ 2201125 h 2987"/>
                <a:gd name="T82" fmla="*/ 1430688 w 3227"/>
                <a:gd name="T83" fmla="*/ 2105113 h 2987"/>
                <a:gd name="T84" fmla="*/ 1333087 w 3227"/>
                <a:gd name="T85" fmla="*/ 1952764 h 2987"/>
                <a:gd name="T86" fmla="*/ 1204539 w 3227"/>
                <a:gd name="T87" fmla="*/ 1744078 h 2987"/>
                <a:gd name="T88" fmla="*/ 1051393 w 3227"/>
                <a:gd name="T89" fmla="*/ 1477467 h 2987"/>
                <a:gd name="T90" fmla="*/ 871268 w 3227"/>
                <a:gd name="T91" fmla="*/ 1151345 h 2987"/>
                <a:gd name="T92" fmla="*/ 665750 w 3227"/>
                <a:gd name="T93" fmla="*/ 767299 h 2987"/>
                <a:gd name="T94" fmla="*/ 499908 w 3227"/>
                <a:gd name="T95" fmla="*/ 461014 h 2987"/>
                <a:gd name="T96" fmla="*/ 400720 w 3227"/>
                <a:gd name="T97" fmla="*/ 362622 h 2987"/>
                <a:gd name="T98" fmla="*/ 269791 w 3227"/>
                <a:gd name="T99" fmla="*/ 290415 h 2987"/>
                <a:gd name="T100" fmla="*/ 126167 w 3227"/>
                <a:gd name="T101" fmla="*/ 246774 h 2987"/>
                <a:gd name="T102" fmla="*/ 56339 w 3227"/>
                <a:gd name="T103" fmla="*/ 203925 h 2987"/>
                <a:gd name="T104" fmla="*/ 13490 w 3227"/>
                <a:gd name="T105" fmla="*/ 150762 h 2987"/>
                <a:gd name="T106" fmla="*/ 0 w 3227"/>
                <a:gd name="T107" fmla="*/ 83316 h 2987"/>
                <a:gd name="T108" fmla="*/ 6348 w 3227"/>
                <a:gd name="T109" fmla="*/ 38087 h 2987"/>
                <a:gd name="T110" fmla="*/ 27773 w 3227"/>
                <a:gd name="T111" fmla="*/ 10315 h 2987"/>
                <a:gd name="T112" fmla="*/ 62687 w 3227"/>
                <a:gd name="T113" fmla="*/ 0 h 29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227" h="2987">
                  <a:moveTo>
                    <a:pt x="90" y="0"/>
                  </a:moveTo>
                  <a:lnTo>
                    <a:pt x="96" y="0"/>
                  </a:lnTo>
                  <a:lnTo>
                    <a:pt x="100" y="0"/>
                  </a:lnTo>
                  <a:lnTo>
                    <a:pt x="108" y="0"/>
                  </a:lnTo>
                  <a:lnTo>
                    <a:pt x="113" y="0"/>
                  </a:lnTo>
                  <a:lnTo>
                    <a:pt x="121" y="2"/>
                  </a:lnTo>
                  <a:lnTo>
                    <a:pt x="131" y="2"/>
                  </a:lnTo>
                  <a:lnTo>
                    <a:pt x="138" y="4"/>
                  </a:lnTo>
                  <a:lnTo>
                    <a:pt x="148" y="4"/>
                  </a:lnTo>
                  <a:lnTo>
                    <a:pt x="157" y="6"/>
                  </a:lnTo>
                  <a:lnTo>
                    <a:pt x="169" y="7"/>
                  </a:lnTo>
                  <a:lnTo>
                    <a:pt x="181" y="11"/>
                  </a:lnTo>
                  <a:lnTo>
                    <a:pt x="192" y="13"/>
                  </a:lnTo>
                  <a:lnTo>
                    <a:pt x="205" y="15"/>
                  </a:lnTo>
                  <a:lnTo>
                    <a:pt x="219" y="19"/>
                  </a:lnTo>
                  <a:lnTo>
                    <a:pt x="232" y="23"/>
                  </a:lnTo>
                  <a:lnTo>
                    <a:pt x="248" y="27"/>
                  </a:lnTo>
                  <a:lnTo>
                    <a:pt x="273" y="30"/>
                  </a:lnTo>
                  <a:lnTo>
                    <a:pt x="296" y="36"/>
                  </a:lnTo>
                  <a:lnTo>
                    <a:pt x="321" y="42"/>
                  </a:lnTo>
                  <a:lnTo>
                    <a:pt x="346" y="48"/>
                  </a:lnTo>
                  <a:lnTo>
                    <a:pt x="369" y="55"/>
                  </a:lnTo>
                  <a:lnTo>
                    <a:pt x="392" y="63"/>
                  </a:lnTo>
                  <a:lnTo>
                    <a:pt x="413" y="71"/>
                  </a:lnTo>
                  <a:lnTo>
                    <a:pt x="436" y="80"/>
                  </a:lnTo>
                  <a:lnTo>
                    <a:pt x="457" y="88"/>
                  </a:lnTo>
                  <a:lnTo>
                    <a:pt x="478" y="100"/>
                  </a:lnTo>
                  <a:lnTo>
                    <a:pt x="499" y="109"/>
                  </a:lnTo>
                  <a:lnTo>
                    <a:pt x="518" y="121"/>
                  </a:lnTo>
                  <a:lnTo>
                    <a:pt x="538" y="132"/>
                  </a:lnTo>
                  <a:lnTo>
                    <a:pt x="559" y="144"/>
                  </a:lnTo>
                  <a:lnTo>
                    <a:pt x="576" y="157"/>
                  </a:lnTo>
                  <a:lnTo>
                    <a:pt x="595" y="169"/>
                  </a:lnTo>
                  <a:lnTo>
                    <a:pt x="612" y="184"/>
                  </a:lnTo>
                  <a:lnTo>
                    <a:pt x="630" y="197"/>
                  </a:lnTo>
                  <a:lnTo>
                    <a:pt x="647" y="213"/>
                  </a:lnTo>
                  <a:lnTo>
                    <a:pt x="664" y="228"/>
                  </a:lnTo>
                  <a:lnTo>
                    <a:pt x="680" y="244"/>
                  </a:lnTo>
                  <a:lnTo>
                    <a:pt x="695" y="261"/>
                  </a:lnTo>
                  <a:lnTo>
                    <a:pt x="710" y="276"/>
                  </a:lnTo>
                  <a:lnTo>
                    <a:pt x="726" y="293"/>
                  </a:lnTo>
                  <a:lnTo>
                    <a:pt x="739" y="313"/>
                  </a:lnTo>
                  <a:lnTo>
                    <a:pt x="753" y="332"/>
                  </a:lnTo>
                  <a:lnTo>
                    <a:pt x="766" y="351"/>
                  </a:lnTo>
                  <a:lnTo>
                    <a:pt x="779" y="370"/>
                  </a:lnTo>
                  <a:lnTo>
                    <a:pt x="791" y="389"/>
                  </a:lnTo>
                  <a:lnTo>
                    <a:pt x="802" y="411"/>
                  </a:lnTo>
                  <a:lnTo>
                    <a:pt x="814" y="432"/>
                  </a:lnTo>
                  <a:lnTo>
                    <a:pt x="826" y="455"/>
                  </a:lnTo>
                  <a:lnTo>
                    <a:pt x="864" y="526"/>
                  </a:lnTo>
                  <a:lnTo>
                    <a:pt x="904" y="597"/>
                  </a:lnTo>
                  <a:lnTo>
                    <a:pt x="943" y="664"/>
                  </a:lnTo>
                  <a:lnTo>
                    <a:pt x="981" y="731"/>
                  </a:lnTo>
                  <a:lnTo>
                    <a:pt x="1017" y="794"/>
                  </a:lnTo>
                  <a:lnTo>
                    <a:pt x="1054" y="858"/>
                  </a:lnTo>
                  <a:lnTo>
                    <a:pt x="1088" y="917"/>
                  </a:lnTo>
                  <a:lnTo>
                    <a:pt x="1123" y="977"/>
                  </a:lnTo>
                  <a:lnTo>
                    <a:pt x="1158" y="1033"/>
                  </a:lnTo>
                  <a:lnTo>
                    <a:pt x="1190" y="1088"/>
                  </a:lnTo>
                  <a:lnTo>
                    <a:pt x="1223" y="1142"/>
                  </a:lnTo>
                  <a:lnTo>
                    <a:pt x="1254" y="1192"/>
                  </a:lnTo>
                  <a:lnTo>
                    <a:pt x="1284" y="1242"/>
                  </a:lnTo>
                  <a:lnTo>
                    <a:pt x="1313" y="1290"/>
                  </a:lnTo>
                  <a:lnTo>
                    <a:pt x="1342" y="1334"/>
                  </a:lnTo>
                  <a:lnTo>
                    <a:pt x="1371" y="1378"/>
                  </a:lnTo>
                  <a:lnTo>
                    <a:pt x="1398" y="1420"/>
                  </a:lnTo>
                  <a:lnTo>
                    <a:pt x="1424" y="1459"/>
                  </a:lnTo>
                  <a:lnTo>
                    <a:pt x="1449" y="1497"/>
                  </a:lnTo>
                  <a:lnTo>
                    <a:pt x="1474" y="1534"/>
                  </a:lnTo>
                  <a:lnTo>
                    <a:pt x="1497" y="1568"/>
                  </a:lnTo>
                  <a:lnTo>
                    <a:pt x="1520" y="1601"/>
                  </a:lnTo>
                  <a:lnTo>
                    <a:pt x="1543" y="1631"/>
                  </a:lnTo>
                  <a:lnTo>
                    <a:pt x="1565" y="1660"/>
                  </a:lnTo>
                  <a:lnTo>
                    <a:pt x="1584" y="1687"/>
                  </a:lnTo>
                  <a:lnTo>
                    <a:pt x="1603" y="1712"/>
                  </a:lnTo>
                  <a:lnTo>
                    <a:pt x="1622" y="1735"/>
                  </a:lnTo>
                  <a:lnTo>
                    <a:pt x="1641" y="1756"/>
                  </a:lnTo>
                  <a:lnTo>
                    <a:pt x="1657" y="1775"/>
                  </a:lnTo>
                  <a:lnTo>
                    <a:pt x="1674" y="1795"/>
                  </a:lnTo>
                  <a:lnTo>
                    <a:pt x="1689" y="1810"/>
                  </a:lnTo>
                  <a:lnTo>
                    <a:pt x="1703" y="1823"/>
                  </a:lnTo>
                  <a:lnTo>
                    <a:pt x="1728" y="1850"/>
                  </a:lnTo>
                  <a:lnTo>
                    <a:pt x="1753" y="1875"/>
                  </a:lnTo>
                  <a:lnTo>
                    <a:pt x="1778" y="1900"/>
                  </a:lnTo>
                  <a:lnTo>
                    <a:pt x="1803" y="1923"/>
                  </a:lnTo>
                  <a:lnTo>
                    <a:pt x="1828" y="1948"/>
                  </a:lnTo>
                  <a:lnTo>
                    <a:pt x="1853" y="1971"/>
                  </a:lnTo>
                  <a:lnTo>
                    <a:pt x="1877" y="1994"/>
                  </a:lnTo>
                  <a:lnTo>
                    <a:pt x="1902" y="2015"/>
                  </a:lnTo>
                  <a:lnTo>
                    <a:pt x="1925" y="2036"/>
                  </a:lnTo>
                  <a:lnTo>
                    <a:pt x="1950" y="2058"/>
                  </a:lnTo>
                  <a:lnTo>
                    <a:pt x="1998" y="2100"/>
                  </a:lnTo>
                  <a:lnTo>
                    <a:pt x="2048" y="2138"/>
                  </a:lnTo>
                  <a:lnTo>
                    <a:pt x="2094" y="2177"/>
                  </a:lnTo>
                  <a:lnTo>
                    <a:pt x="2142" y="2211"/>
                  </a:lnTo>
                  <a:lnTo>
                    <a:pt x="2190" y="2246"/>
                  </a:lnTo>
                  <a:lnTo>
                    <a:pt x="2236" y="2278"/>
                  </a:lnTo>
                  <a:lnTo>
                    <a:pt x="2283" y="2307"/>
                  </a:lnTo>
                  <a:lnTo>
                    <a:pt x="2329" y="2336"/>
                  </a:lnTo>
                  <a:lnTo>
                    <a:pt x="2373" y="2363"/>
                  </a:lnTo>
                  <a:lnTo>
                    <a:pt x="2417" y="2388"/>
                  </a:lnTo>
                  <a:lnTo>
                    <a:pt x="2461" y="2413"/>
                  </a:lnTo>
                  <a:lnTo>
                    <a:pt x="2463" y="2413"/>
                  </a:lnTo>
                  <a:lnTo>
                    <a:pt x="2467" y="2415"/>
                  </a:lnTo>
                  <a:lnTo>
                    <a:pt x="2469" y="2417"/>
                  </a:lnTo>
                  <a:lnTo>
                    <a:pt x="2474" y="2418"/>
                  </a:lnTo>
                  <a:lnTo>
                    <a:pt x="2480" y="2422"/>
                  </a:lnTo>
                  <a:lnTo>
                    <a:pt x="2486" y="2426"/>
                  </a:lnTo>
                  <a:lnTo>
                    <a:pt x="2494" y="2430"/>
                  </a:lnTo>
                  <a:lnTo>
                    <a:pt x="2501" y="2434"/>
                  </a:lnTo>
                  <a:lnTo>
                    <a:pt x="2511" y="2440"/>
                  </a:lnTo>
                  <a:lnTo>
                    <a:pt x="2522" y="2445"/>
                  </a:lnTo>
                  <a:lnTo>
                    <a:pt x="2532" y="2451"/>
                  </a:lnTo>
                  <a:lnTo>
                    <a:pt x="2545" y="2457"/>
                  </a:lnTo>
                  <a:lnTo>
                    <a:pt x="2559" y="2465"/>
                  </a:lnTo>
                  <a:lnTo>
                    <a:pt x="2572" y="2472"/>
                  </a:lnTo>
                  <a:lnTo>
                    <a:pt x="2588" y="2480"/>
                  </a:lnTo>
                  <a:lnTo>
                    <a:pt x="2605" y="2490"/>
                  </a:lnTo>
                  <a:lnTo>
                    <a:pt x="2622" y="2499"/>
                  </a:lnTo>
                  <a:lnTo>
                    <a:pt x="2640" y="2509"/>
                  </a:lnTo>
                  <a:lnTo>
                    <a:pt x="2659" y="2518"/>
                  </a:lnTo>
                  <a:lnTo>
                    <a:pt x="2680" y="2530"/>
                  </a:lnTo>
                  <a:lnTo>
                    <a:pt x="2701" y="2541"/>
                  </a:lnTo>
                  <a:lnTo>
                    <a:pt x="2724" y="2553"/>
                  </a:lnTo>
                  <a:lnTo>
                    <a:pt x="2747" y="2566"/>
                  </a:lnTo>
                  <a:lnTo>
                    <a:pt x="2770" y="2580"/>
                  </a:lnTo>
                  <a:lnTo>
                    <a:pt x="2795" y="2593"/>
                  </a:lnTo>
                  <a:lnTo>
                    <a:pt x="2822" y="2607"/>
                  </a:lnTo>
                  <a:lnTo>
                    <a:pt x="2849" y="2622"/>
                  </a:lnTo>
                  <a:lnTo>
                    <a:pt x="2878" y="2637"/>
                  </a:lnTo>
                  <a:lnTo>
                    <a:pt x="2906" y="2653"/>
                  </a:lnTo>
                  <a:lnTo>
                    <a:pt x="2935" y="2670"/>
                  </a:lnTo>
                  <a:lnTo>
                    <a:pt x="2968" y="2687"/>
                  </a:lnTo>
                  <a:lnTo>
                    <a:pt x="2983" y="2695"/>
                  </a:lnTo>
                  <a:lnTo>
                    <a:pt x="2999" y="2705"/>
                  </a:lnTo>
                  <a:lnTo>
                    <a:pt x="3014" y="2712"/>
                  </a:lnTo>
                  <a:lnTo>
                    <a:pt x="3027" y="2720"/>
                  </a:lnTo>
                  <a:lnTo>
                    <a:pt x="3043" y="2728"/>
                  </a:lnTo>
                  <a:lnTo>
                    <a:pt x="3056" y="2735"/>
                  </a:lnTo>
                  <a:lnTo>
                    <a:pt x="3068" y="2743"/>
                  </a:lnTo>
                  <a:lnTo>
                    <a:pt x="3081" y="2751"/>
                  </a:lnTo>
                  <a:lnTo>
                    <a:pt x="3093" y="2756"/>
                  </a:lnTo>
                  <a:lnTo>
                    <a:pt x="3104" y="2764"/>
                  </a:lnTo>
                  <a:lnTo>
                    <a:pt x="3116" y="2770"/>
                  </a:lnTo>
                  <a:lnTo>
                    <a:pt x="3125" y="2776"/>
                  </a:lnTo>
                  <a:lnTo>
                    <a:pt x="3135" y="2781"/>
                  </a:lnTo>
                  <a:lnTo>
                    <a:pt x="3144" y="2787"/>
                  </a:lnTo>
                  <a:lnTo>
                    <a:pt x="3154" y="2793"/>
                  </a:lnTo>
                  <a:lnTo>
                    <a:pt x="3162" y="2799"/>
                  </a:lnTo>
                  <a:lnTo>
                    <a:pt x="3169" y="2802"/>
                  </a:lnTo>
                  <a:lnTo>
                    <a:pt x="3177" y="2808"/>
                  </a:lnTo>
                  <a:lnTo>
                    <a:pt x="3183" y="2812"/>
                  </a:lnTo>
                  <a:lnTo>
                    <a:pt x="3190" y="2818"/>
                  </a:lnTo>
                  <a:lnTo>
                    <a:pt x="3196" y="2822"/>
                  </a:lnTo>
                  <a:lnTo>
                    <a:pt x="3200" y="2825"/>
                  </a:lnTo>
                  <a:lnTo>
                    <a:pt x="3206" y="2829"/>
                  </a:lnTo>
                  <a:lnTo>
                    <a:pt x="3210" y="2833"/>
                  </a:lnTo>
                  <a:lnTo>
                    <a:pt x="3214" y="2835"/>
                  </a:lnTo>
                  <a:lnTo>
                    <a:pt x="3217" y="2839"/>
                  </a:lnTo>
                  <a:lnTo>
                    <a:pt x="3219" y="2843"/>
                  </a:lnTo>
                  <a:lnTo>
                    <a:pt x="3221" y="2845"/>
                  </a:lnTo>
                  <a:lnTo>
                    <a:pt x="3223" y="2847"/>
                  </a:lnTo>
                  <a:lnTo>
                    <a:pt x="3225" y="2850"/>
                  </a:lnTo>
                  <a:lnTo>
                    <a:pt x="3225" y="2852"/>
                  </a:lnTo>
                  <a:lnTo>
                    <a:pt x="3227" y="2854"/>
                  </a:lnTo>
                  <a:lnTo>
                    <a:pt x="3225" y="2870"/>
                  </a:lnTo>
                  <a:lnTo>
                    <a:pt x="3223" y="2885"/>
                  </a:lnTo>
                  <a:lnTo>
                    <a:pt x="3221" y="2898"/>
                  </a:lnTo>
                  <a:lnTo>
                    <a:pt x="3215" y="2908"/>
                  </a:lnTo>
                  <a:lnTo>
                    <a:pt x="3210" y="2918"/>
                  </a:lnTo>
                  <a:lnTo>
                    <a:pt x="3204" y="2925"/>
                  </a:lnTo>
                  <a:lnTo>
                    <a:pt x="3194" y="2931"/>
                  </a:lnTo>
                  <a:lnTo>
                    <a:pt x="3185" y="2935"/>
                  </a:lnTo>
                  <a:lnTo>
                    <a:pt x="3083" y="2946"/>
                  </a:lnTo>
                  <a:lnTo>
                    <a:pt x="2983" y="2956"/>
                  </a:lnTo>
                  <a:lnTo>
                    <a:pt x="2880" y="2966"/>
                  </a:lnTo>
                  <a:lnTo>
                    <a:pt x="2776" y="2973"/>
                  </a:lnTo>
                  <a:lnTo>
                    <a:pt x="2672" y="2979"/>
                  </a:lnTo>
                  <a:lnTo>
                    <a:pt x="2565" y="2983"/>
                  </a:lnTo>
                  <a:lnTo>
                    <a:pt x="2457" y="2987"/>
                  </a:lnTo>
                  <a:lnTo>
                    <a:pt x="2348" y="2987"/>
                  </a:lnTo>
                  <a:lnTo>
                    <a:pt x="2327" y="2987"/>
                  </a:lnTo>
                  <a:lnTo>
                    <a:pt x="2304" y="2987"/>
                  </a:lnTo>
                  <a:lnTo>
                    <a:pt x="2281" y="2985"/>
                  </a:lnTo>
                  <a:lnTo>
                    <a:pt x="2256" y="2983"/>
                  </a:lnTo>
                  <a:lnTo>
                    <a:pt x="2231" y="2981"/>
                  </a:lnTo>
                  <a:lnTo>
                    <a:pt x="2202" y="2979"/>
                  </a:lnTo>
                  <a:lnTo>
                    <a:pt x="2173" y="2977"/>
                  </a:lnTo>
                  <a:lnTo>
                    <a:pt x="2142" y="2973"/>
                  </a:lnTo>
                  <a:lnTo>
                    <a:pt x="2125" y="2968"/>
                  </a:lnTo>
                  <a:lnTo>
                    <a:pt x="2108" y="2960"/>
                  </a:lnTo>
                  <a:lnTo>
                    <a:pt x="2092" y="2950"/>
                  </a:lnTo>
                  <a:lnTo>
                    <a:pt x="2075" y="2941"/>
                  </a:lnTo>
                  <a:lnTo>
                    <a:pt x="2058" y="2931"/>
                  </a:lnTo>
                  <a:lnTo>
                    <a:pt x="2041" y="2920"/>
                  </a:lnTo>
                  <a:lnTo>
                    <a:pt x="2025" y="2908"/>
                  </a:lnTo>
                  <a:lnTo>
                    <a:pt x="2008" y="2895"/>
                  </a:lnTo>
                  <a:lnTo>
                    <a:pt x="1991" y="2879"/>
                  </a:lnTo>
                  <a:lnTo>
                    <a:pt x="1973" y="2864"/>
                  </a:lnTo>
                  <a:lnTo>
                    <a:pt x="1958" y="2848"/>
                  </a:lnTo>
                  <a:lnTo>
                    <a:pt x="1941" y="2831"/>
                  </a:lnTo>
                  <a:lnTo>
                    <a:pt x="1925" y="2814"/>
                  </a:lnTo>
                  <a:lnTo>
                    <a:pt x="1910" y="2795"/>
                  </a:lnTo>
                  <a:lnTo>
                    <a:pt x="1893" y="2774"/>
                  </a:lnTo>
                  <a:lnTo>
                    <a:pt x="1877" y="2754"/>
                  </a:lnTo>
                  <a:lnTo>
                    <a:pt x="1862" y="2733"/>
                  </a:lnTo>
                  <a:lnTo>
                    <a:pt x="1843" y="2708"/>
                  </a:lnTo>
                  <a:lnTo>
                    <a:pt x="1824" y="2681"/>
                  </a:lnTo>
                  <a:lnTo>
                    <a:pt x="1803" y="2653"/>
                  </a:lnTo>
                  <a:lnTo>
                    <a:pt x="1781" y="2620"/>
                  </a:lnTo>
                  <a:lnTo>
                    <a:pt x="1758" y="2584"/>
                  </a:lnTo>
                  <a:lnTo>
                    <a:pt x="1733" y="2547"/>
                  </a:lnTo>
                  <a:lnTo>
                    <a:pt x="1707" y="2505"/>
                  </a:lnTo>
                  <a:lnTo>
                    <a:pt x="1680" y="2461"/>
                  </a:lnTo>
                  <a:lnTo>
                    <a:pt x="1649" y="2415"/>
                  </a:lnTo>
                  <a:lnTo>
                    <a:pt x="1618" y="2365"/>
                  </a:lnTo>
                  <a:lnTo>
                    <a:pt x="1588" y="2311"/>
                  </a:lnTo>
                  <a:lnTo>
                    <a:pt x="1553" y="2255"/>
                  </a:lnTo>
                  <a:lnTo>
                    <a:pt x="1518" y="2198"/>
                  </a:lnTo>
                  <a:lnTo>
                    <a:pt x="1484" y="2136"/>
                  </a:lnTo>
                  <a:lnTo>
                    <a:pt x="1446" y="2071"/>
                  </a:lnTo>
                  <a:lnTo>
                    <a:pt x="1407" y="2004"/>
                  </a:lnTo>
                  <a:lnTo>
                    <a:pt x="1367" y="1935"/>
                  </a:lnTo>
                  <a:lnTo>
                    <a:pt x="1325" y="1862"/>
                  </a:lnTo>
                  <a:lnTo>
                    <a:pt x="1282" y="1785"/>
                  </a:lnTo>
                  <a:lnTo>
                    <a:pt x="1238" y="1706"/>
                  </a:lnTo>
                  <a:lnTo>
                    <a:pt x="1194" y="1624"/>
                  </a:lnTo>
                  <a:lnTo>
                    <a:pt x="1146" y="1539"/>
                  </a:lnTo>
                  <a:lnTo>
                    <a:pt x="1098" y="1451"/>
                  </a:lnTo>
                  <a:lnTo>
                    <a:pt x="1050" y="1361"/>
                  </a:lnTo>
                  <a:lnTo>
                    <a:pt x="998" y="1267"/>
                  </a:lnTo>
                  <a:lnTo>
                    <a:pt x="946" y="1171"/>
                  </a:lnTo>
                  <a:lnTo>
                    <a:pt x="893" y="1071"/>
                  </a:lnTo>
                  <a:lnTo>
                    <a:pt x="839" y="967"/>
                  </a:lnTo>
                  <a:lnTo>
                    <a:pt x="783" y="862"/>
                  </a:lnTo>
                  <a:lnTo>
                    <a:pt x="726" y="752"/>
                  </a:lnTo>
                  <a:lnTo>
                    <a:pt x="668" y="641"/>
                  </a:lnTo>
                  <a:lnTo>
                    <a:pt x="649" y="610"/>
                  </a:lnTo>
                  <a:lnTo>
                    <a:pt x="630" y="581"/>
                  </a:lnTo>
                  <a:lnTo>
                    <a:pt x="607" y="553"/>
                  </a:lnTo>
                  <a:lnTo>
                    <a:pt x="584" y="526"/>
                  </a:lnTo>
                  <a:lnTo>
                    <a:pt x="559" y="501"/>
                  </a:lnTo>
                  <a:lnTo>
                    <a:pt x="532" y="478"/>
                  </a:lnTo>
                  <a:lnTo>
                    <a:pt x="505" y="457"/>
                  </a:lnTo>
                  <a:lnTo>
                    <a:pt x="474" y="436"/>
                  </a:lnTo>
                  <a:lnTo>
                    <a:pt x="444" y="416"/>
                  </a:lnTo>
                  <a:lnTo>
                    <a:pt x="411" y="397"/>
                  </a:lnTo>
                  <a:lnTo>
                    <a:pt x="376" y="382"/>
                  </a:lnTo>
                  <a:lnTo>
                    <a:pt x="340" y="366"/>
                  </a:lnTo>
                  <a:lnTo>
                    <a:pt x="301" y="353"/>
                  </a:lnTo>
                  <a:lnTo>
                    <a:pt x="263" y="340"/>
                  </a:lnTo>
                  <a:lnTo>
                    <a:pt x="223" y="330"/>
                  </a:lnTo>
                  <a:lnTo>
                    <a:pt x="181" y="320"/>
                  </a:lnTo>
                  <a:lnTo>
                    <a:pt x="159" y="311"/>
                  </a:lnTo>
                  <a:lnTo>
                    <a:pt x="138" y="301"/>
                  </a:lnTo>
                  <a:lnTo>
                    <a:pt x="119" y="292"/>
                  </a:lnTo>
                  <a:lnTo>
                    <a:pt x="102" y="280"/>
                  </a:lnTo>
                  <a:lnTo>
                    <a:pt x="85" y="269"/>
                  </a:lnTo>
                  <a:lnTo>
                    <a:pt x="71" y="257"/>
                  </a:lnTo>
                  <a:lnTo>
                    <a:pt x="58" y="245"/>
                  </a:lnTo>
                  <a:lnTo>
                    <a:pt x="44" y="232"/>
                  </a:lnTo>
                  <a:lnTo>
                    <a:pt x="35" y="219"/>
                  </a:lnTo>
                  <a:lnTo>
                    <a:pt x="25" y="205"/>
                  </a:lnTo>
                  <a:lnTo>
                    <a:pt x="17" y="190"/>
                  </a:lnTo>
                  <a:lnTo>
                    <a:pt x="12" y="174"/>
                  </a:lnTo>
                  <a:lnTo>
                    <a:pt x="6" y="159"/>
                  </a:lnTo>
                  <a:lnTo>
                    <a:pt x="2" y="142"/>
                  </a:lnTo>
                  <a:lnTo>
                    <a:pt x="0" y="125"/>
                  </a:lnTo>
                  <a:lnTo>
                    <a:pt x="0" y="105"/>
                  </a:lnTo>
                  <a:lnTo>
                    <a:pt x="0" y="92"/>
                  </a:lnTo>
                  <a:lnTo>
                    <a:pt x="2" y="80"/>
                  </a:lnTo>
                  <a:lnTo>
                    <a:pt x="2" y="69"/>
                  </a:lnTo>
                  <a:lnTo>
                    <a:pt x="6" y="57"/>
                  </a:lnTo>
                  <a:lnTo>
                    <a:pt x="8" y="48"/>
                  </a:lnTo>
                  <a:lnTo>
                    <a:pt x="12" y="40"/>
                  </a:lnTo>
                  <a:lnTo>
                    <a:pt x="17" y="32"/>
                  </a:lnTo>
                  <a:lnTo>
                    <a:pt x="23" y="25"/>
                  </a:lnTo>
                  <a:lnTo>
                    <a:pt x="29" y="19"/>
                  </a:lnTo>
                  <a:lnTo>
                    <a:pt x="35" y="13"/>
                  </a:lnTo>
                  <a:lnTo>
                    <a:pt x="42" y="9"/>
                  </a:lnTo>
                  <a:lnTo>
                    <a:pt x="50" y="6"/>
                  </a:lnTo>
                  <a:lnTo>
                    <a:pt x="60" y="2"/>
                  </a:lnTo>
                  <a:lnTo>
                    <a:pt x="69" y="0"/>
                  </a:lnTo>
                  <a:lnTo>
                    <a:pt x="79" y="0"/>
                  </a:lnTo>
                  <a:lnTo>
                    <a:pt x="9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45058" name="Picture 2" descr="http://upload.wikimedia.org/wikipedia/commons/b/bc/Taichung_Bus_139-F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9079" y="5111961"/>
            <a:ext cx="2057399" cy="13704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/>
          <p:cNvSpPr txBox="1"/>
          <p:nvPr/>
        </p:nvSpPr>
        <p:spPr>
          <a:xfrm>
            <a:off x="315310" y="5680501"/>
            <a:ext cx="13716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公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车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3000" y="1524000"/>
            <a:ext cx="7620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外公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96000" y="1143000"/>
            <a:ext cx="1295400" cy="8382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67001" y="1676400"/>
            <a:ext cx="1295399" cy="1143000"/>
            <a:chOff x="3124200" y="3352800"/>
            <a:chExt cx="2608263" cy="2292350"/>
          </a:xfrm>
          <a:solidFill>
            <a:srgbClr val="00B0F0"/>
          </a:solidFill>
        </p:grpSpPr>
        <p:sp>
          <p:nvSpPr>
            <p:cNvPr id="8" name="Freeform 24"/>
            <p:cNvSpPr>
              <a:spLocks/>
            </p:cNvSpPr>
            <p:nvPr/>
          </p:nvSpPr>
          <p:spPr bwMode="auto">
            <a:xfrm>
              <a:off x="3124200" y="3352800"/>
              <a:ext cx="2274888" cy="2292350"/>
            </a:xfrm>
            <a:custGeom>
              <a:avLst/>
              <a:gdLst>
                <a:gd name="T0" fmla="*/ 1180307 w 2866"/>
                <a:gd name="T1" fmla="*/ 13498 h 2887"/>
                <a:gd name="T2" fmla="*/ 1256507 w 2866"/>
                <a:gd name="T3" fmla="*/ 68286 h 2887"/>
                <a:gd name="T4" fmla="*/ 1352550 w 2866"/>
                <a:gd name="T5" fmla="*/ 167539 h 2887"/>
                <a:gd name="T6" fmla="*/ 1425575 w 2866"/>
                <a:gd name="T7" fmla="*/ 273939 h 2887"/>
                <a:gd name="T8" fmla="*/ 1462088 w 2866"/>
                <a:gd name="T9" fmla="*/ 370016 h 2887"/>
                <a:gd name="T10" fmla="*/ 1460500 w 2866"/>
                <a:gd name="T11" fmla="*/ 452594 h 2887"/>
                <a:gd name="T12" fmla="*/ 1439863 w 2866"/>
                <a:gd name="T13" fmla="*/ 485943 h 2887"/>
                <a:gd name="T14" fmla="*/ 1384300 w 2866"/>
                <a:gd name="T15" fmla="*/ 547083 h 2887"/>
                <a:gd name="T16" fmla="*/ 1294607 w 2866"/>
                <a:gd name="T17" fmla="*/ 669363 h 2887"/>
                <a:gd name="T18" fmla="*/ 1054100 w 2866"/>
                <a:gd name="T19" fmla="*/ 1030644 h 2887"/>
                <a:gd name="T20" fmla="*/ 860425 w 2866"/>
                <a:gd name="T21" fmla="*/ 1316493 h 2887"/>
                <a:gd name="T22" fmla="*/ 717550 w 2866"/>
                <a:gd name="T23" fmla="*/ 1530086 h 2887"/>
                <a:gd name="T24" fmla="*/ 624681 w 2866"/>
                <a:gd name="T25" fmla="*/ 1670628 h 2887"/>
                <a:gd name="T26" fmla="*/ 580231 w 2866"/>
                <a:gd name="T27" fmla="*/ 1738915 h 2887"/>
                <a:gd name="T28" fmla="*/ 581819 w 2866"/>
                <a:gd name="T29" fmla="*/ 1763529 h 2887"/>
                <a:gd name="T30" fmla="*/ 601663 w 2866"/>
                <a:gd name="T31" fmla="*/ 1781792 h 2887"/>
                <a:gd name="T32" fmla="*/ 639763 w 2866"/>
                <a:gd name="T33" fmla="*/ 1788144 h 2887"/>
                <a:gd name="T34" fmla="*/ 729456 w 2866"/>
                <a:gd name="T35" fmla="*/ 1781792 h 2887"/>
                <a:gd name="T36" fmla="*/ 892175 w 2866"/>
                <a:gd name="T37" fmla="*/ 1763529 h 2887"/>
                <a:gd name="T38" fmla="*/ 1128713 w 2866"/>
                <a:gd name="T39" fmla="*/ 1733356 h 2887"/>
                <a:gd name="T40" fmla="*/ 1438275 w 2866"/>
                <a:gd name="T41" fmla="*/ 1688891 h 2887"/>
                <a:gd name="T42" fmla="*/ 1819275 w 2866"/>
                <a:gd name="T43" fmla="*/ 1630927 h 2887"/>
                <a:gd name="T44" fmla="*/ 2043113 w 2866"/>
                <a:gd name="T45" fmla="*/ 1589638 h 2887"/>
                <a:gd name="T46" fmla="*/ 2140744 w 2866"/>
                <a:gd name="T47" fmla="*/ 1576140 h 2887"/>
                <a:gd name="T48" fmla="*/ 2212182 w 2866"/>
                <a:gd name="T49" fmla="*/ 1571375 h 2887"/>
                <a:gd name="T50" fmla="*/ 2250282 w 2866"/>
                <a:gd name="T51" fmla="*/ 1577728 h 2887"/>
                <a:gd name="T52" fmla="*/ 2270125 w 2866"/>
                <a:gd name="T53" fmla="*/ 1597578 h 2887"/>
                <a:gd name="T54" fmla="*/ 2271713 w 2866"/>
                <a:gd name="T55" fmla="*/ 1629339 h 2887"/>
                <a:gd name="T56" fmla="*/ 2245519 w 2866"/>
                <a:gd name="T57" fmla="*/ 1661100 h 2887"/>
                <a:gd name="T58" fmla="*/ 2189163 w 2866"/>
                <a:gd name="T59" fmla="*/ 1690479 h 2887"/>
                <a:gd name="T60" fmla="*/ 1852613 w 2866"/>
                <a:gd name="T61" fmla="*/ 1790526 h 2887"/>
                <a:gd name="T62" fmla="*/ 1460500 w 2866"/>
                <a:gd name="T63" fmla="*/ 1904866 h 2887"/>
                <a:gd name="T64" fmla="*/ 1163638 w 2866"/>
                <a:gd name="T65" fmla="*/ 1990621 h 2887"/>
                <a:gd name="T66" fmla="*/ 959644 w 2866"/>
                <a:gd name="T67" fmla="*/ 2048584 h 2887"/>
                <a:gd name="T68" fmla="*/ 848519 w 2866"/>
                <a:gd name="T69" fmla="*/ 2078757 h 2887"/>
                <a:gd name="T70" fmla="*/ 788988 w 2866"/>
                <a:gd name="T71" fmla="*/ 2097020 h 2887"/>
                <a:gd name="T72" fmla="*/ 685006 w 2866"/>
                <a:gd name="T73" fmla="*/ 2131957 h 2887"/>
                <a:gd name="T74" fmla="*/ 596900 w 2866"/>
                <a:gd name="T75" fmla="*/ 2162924 h 2887"/>
                <a:gd name="T76" fmla="*/ 523875 w 2866"/>
                <a:gd name="T77" fmla="*/ 2191509 h 2887"/>
                <a:gd name="T78" fmla="*/ 464344 w 2866"/>
                <a:gd name="T79" fmla="*/ 2219300 h 2887"/>
                <a:gd name="T80" fmla="*/ 419894 w 2866"/>
                <a:gd name="T81" fmla="*/ 2245503 h 2887"/>
                <a:gd name="T82" fmla="*/ 376238 w 2866"/>
                <a:gd name="T83" fmla="*/ 2274087 h 2887"/>
                <a:gd name="T84" fmla="*/ 319881 w 2866"/>
                <a:gd name="T85" fmla="*/ 2292350 h 2887"/>
                <a:gd name="T86" fmla="*/ 263525 w 2866"/>
                <a:gd name="T87" fmla="*/ 2269323 h 2887"/>
                <a:gd name="T88" fmla="*/ 189706 w 2866"/>
                <a:gd name="T89" fmla="*/ 2204213 h 2887"/>
                <a:gd name="T90" fmla="*/ 101600 w 2866"/>
                <a:gd name="T91" fmla="*/ 2088286 h 2887"/>
                <a:gd name="T92" fmla="*/ 33338 w 2866"/>
                <a:gd name="T93" fmla="*/ 1978710 h 2887"/>
                <a:gd name="T94" fmla="*/ 794 w 2866"/>
                <a:gd name="T95" fmla="*/ 1908042 h 2887"/>
                <a:gd name="T96" fmla="*/ 8731 w 2866"/>
                <a:gd name="T97" fmla="*/ 1851666 h 2887"/>
                <a:gd name="T98" fmla="*/ 30163 w 2866"/>
                <a:gd name="T99" fmla="*/ 1824669 h 2887"/>
                <a:gd name="T100" fmla="*/ 111125 w 2866"/>
                <a:gd name="T101" fmla="*/ 1766705 h 2887"/>
                <a:gd name="T102" fmla="*/ 245269 w 2866"/>
                <a:gd name="T103" fmla="*/ 1629339 h 2887"/>
                <a:gd name="T104" fmla="*/ 327025 w 2866"/>
                <a:gd name="T105" fmla="*/ 1524528 h 2887"/>
                <a:gd name="T106" fmla="*/ 401638 w 2866"/>
                <a:gd name="T107" fmla="*/ 1418923 h 2887"/>
                <a:gd name="T108" fmla="*/ 581819 w 2866"/>
                <a:gd name="T109" fmla="*/ 1147366 h 2887"/>
                <a:gd name="T110" fmla="*/ 775494 w 2866"/>
                <a:gd name="T111" fmla="*/ 823404 h 2887"/>
                <a:gd name="T112" fmla="*/ 944563 w 2866"/>
                <a:gd name="T113" fmla="*/ 501030 h 2887"/>
                <a:gd name="T114" fmla="*/ 1026319 w 2866"/>
                <a:gd name="T115" fmla="*/ 315228 h 2887"/>
                <a:gd name="T116" fmla="*/ 1072356 w 2866"/>
                <a:gd name="T117" fmla="*/ 155629 h 2887"/>
                <a:gd name="T118" fmla="*/ 1082675 w 2866"/>
                <a:gd name="T119" fmla="*/ 54788 h 2887"/>
                <a:gd name="T120" fmla="*/ 1100931 w 2866"/>
                <a:gd name="T121" fmla="*/ 15086 h 2887"/>
                <a:gd name="T122" fmla="*/ 1130300 w 2866"/>
                <a:gd name="T123" fmla="*/ 0 h 288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866" h="2887">
                  <a:moveTo>
                    <a:pt x="1432" y="0"/>
                  </a:moveTo>
                  <a:lnTo>
                    <a:pt x="1441" y="0"/>
                  </a:lnTo>
                  <a:lnTo>
                    <a:pt x="1453" y="2"/>
                  </a:lnTo>
                  <a:lnTo>
                    <a:pt x="1462" y="6"/>
                  </a:lnTo>
                  <a:lnTo>
                    <a:pt x="1476" y="11"/>
                  </a:lnTo>
                  <a:lnTo>
                    <a:pt x="1487" y="17"/>
                  </a:lnTo>
                  <a:lnTo>
                    <a:pt x="1503" y="25"/>
                  </a:lnTo>
                  <a:lnTo>
                    <a:pt x="1516" y="34"/>
                  </a:lnTo>
                  <a:lnTo>
                    <a:pt x="1531" y="44"/>
                  </a:lnTo>
                  <a:lnTo>
                    <a:pt x="1549" y="58"/>
                  </a:lnTo>
                  <a:lnTo>
                    <a:pt x="1566" y="71"/>
                  </a:lnTo>
                  <a:lnTo>
                    <a:pt x="1583" y="86"/>
                  </a:lnTo>
                  <a:lnTo>
                    <a:pt x="1602" y="104"/>
                  </a:lnTo>
                  <a:lnTo>
                    <a:pt x="1622" y="121"/>
                  </a:lnTo>
                  <a:lnTo>
                    <a:pt x="1643" y="142"/>
                  </a:lnTo>
                  <a:lnTo>
                    <a:pt x="1664" y="163"/>
                  </a:lnTo>
                  <a:lnTo>
                    <a:pt x="1685" y="186"/>
                  </a:lnTo>
                  <a:lnTo>
                    <a:pt x="1704" y="211"/>
                  </a:lnTo>
                  <a:lnTo>
                    <a:pt x="1723" y="234"/>
                  </a:lnTo>
                  <a:lnTo>
                    <a:pt x="1741" y="257"/>
                  </a:lnTo>
                  <a:lnTo>
                    <a:pt x="1756" y="280"/>
                  </a:lnTo>
                  <a:lnTo>
                    <a:pt x="1769" y="301"/>
                  </a:lnTo>
                  <a:lnTo>
                    <a:pt x="1783" y="324"/>
                  </a:lnTo>
                  <a:lnTo>
                    <a:pt x="1796" y="345"/>
                  </a:lnTo>
                  <a:lnTo>
                    <a:pt x="1806" y="367"/>
                  </a:lnTo>
                  <a:lnTo>
                    <a:pt x="1815" y="388"/>
                  </a:lnTo>
                  <a:lnTo>
                    <a:pt x="1825" y="407"/>
                  </a:lnTo>
                  <a:lnTo>
                    <a:pt x="1831" y="428"/>
                  </a:lnTo>
                  <a:lnTo>
                    <a:pt x="1837" y="447"/>
                  </a:lnTo>
                  <a:lnTo>
                    <a:pt x="1842" y="466"/>
                  </a:lnTo>
                  <a:lnTo>
                    <a:pt x="1844" y="486"/>
                  </a:lnTo>
                  <a:lnTo>
                    <a:pt x="1846" y="503"/>
                  </a:lnTo>
                  <a:lnTo>
                    <a:pt x="1848" y="520"/>
                  </a:lnTo>
                  <a:lnTo>
                    <a:pt x="1846" y="537"/>
                  </a:lnTo>
                  <a:lnTo>
                    <a:pt x="1844" y="555"/>
                  </a:lnTo>
                  <a:lnTo>
                    <a:pt x="1840" y="570"/>
                  </a:lnTo>
                  <a:lnTo>
                    <a:pt x="1837" y="578"/>
                  </a:lnTo>
                  <a:lnTo>
                    <a:pt x="1833" y="585"/>
                  </a:lnTo>
                  <a:lnTo>
                    <a:pt x="1829" y="591"/>
                  </a:lnTo>
                  <a:lnTo>
                    <a:pt x="1825" y="599"/>
                  </a:lnTo>
                  <a:lnTo>
                    <a:pt x="1819" y="605"/>
                  </a:lnTo>
                  <a:lnTo>
                    <a:pt x="1814" y="612"/>
                  </a:lnTo>
                  <a:lnTo>
                    <a:pt x="1808" y="618"/>
                  </a:lnTo>
                  <a:lnTo>
                    <a:pt x="1802" y="624"/>
                  </a:lnTo>
                  <a:lnTo>
                    <a:pt x="1794" y="630"/>
                  </a:lnTo>
                  <a:lnTo>
                    <a:pt x="1787" y="635"/>
                  </a:lnTo>
                  <a:lnTo>
                    <a:pt x="1766" y="662"/>
                  </a:lnTo>
                  <a:lnTo>
                    <a:pt x="1744" y="689"/>
                  </a:lnTo>
                  <a:lnTo>
                    <a:pt x="1723" y="714"/>
                  </a:lnTo>
                  <a:lnTo>
                    <a:pt x="1702" y="741"/>
                  </a:lnTo>
                  <a:lnTo>
                    <a:pt x="1683" y="766"/>
                  </a:lnTo>
                  <a:lnTo>
                    <a:pt x="1664" y="791"/>
                  </a:lnTo>
                  <a:lnTo>
                    <a:pt x="1647" y="816"/>
                  </a:lnTo>
                  <a:lnTo>
                    <a:pt x="1631" y="843"/>
                  </a:lnTo>
                  <a:lnTo>
                    <a:pt x="1576" y="925"/>
                  </a:lnTo>
                  <a:lnTo>
                    <a:pt x="1524" y="1004"/>
                  </a:lnTo>
                  <a:lnTo>
                    <a:pt x="1472" y="1081"/>
                  </a:lnTo>
                  <a:lnTo>
                    <a:pt x="1422" y="1156"/>
                  </a:lnTo>
                  <a:lnTo>
                    <a:pt x="1374" y="1228"/>
                  </a:lnTo>
                  <a:lnTo>
                    <a:pt x="1328" y="1298"/>
                  </a:lnTo>
                  <a:lnTo>
                    <a:pt x="1282" y="1365"/>
                  </a:lnTo>
                  <a:lnTo>
                    <a:pt x="1240" y="1428"/>
                  </a:lnTo>
                  <a:lnTo>
                    <a:pt x="1197" y="1490"/>
                  </a:lnTo>
                  <a:lnTo>
                    <a:pt x="1159" y="1549"/>
                  </a:lnTo>
                  <a:lnTo>
                    <a:pt x="1121" y="1605"/>
                  </a:lnTo>
                  <a:lnTo>
                    <a:pt x="1084" y="1658"/>
                  </a:lnTo>
                  <a:lnTo>
                    <a:pt x="1050" y="1710"/>
                  </a:lnTo>
                  <a:lnTo>
                    <a:pt x="1017" y="1758"/>
                  </a:lnTo>
                  <a:lnTo>
                    <a:pt x="986" y="1804"/>
                  </a:lnTo>
                  <a:lnTo>
                    <a:pt x="957" y="1849"/>
                  </a:lnTo>
                  <a:lnTo>
                    <a:pt x="929" y="1889"/>
                  </a:lnTo>
                  <a:lnTo>
                    <a:pt x="904" y="1927"/>
                  </a:lnTo>
                  <a:lnTo>
                    <a:pt x="879" y="1964"/>
                  </a:lnTo>
                  <a:lnTo>
                    <a:pt x="858" y="1996"/>
                  </a:lnTo>
                  <a:lnTo>
                    <a:pt x="836" y="2027"/>
                  </a:lnTo>
                  <a:lnTo>
                    <a:pt x="817" y="2056"/>
                  </a:lnTo>
                  <a:lnTo>
                    <a:pt x="800" y="2081"/>
                  </a:lnTo>
                  <a:lnTo>
                    <a:pt x="787" y="2104"/>
                  </a:lnTo>
                  <a:lnTo>
                    <a:pt x="771" y="2125"/>
                  </a:lnTo>
                  <a:lnTo>
                    <a:pt x="760" y="2142"/>
                  </a:lnTo>
                  <a:lnTo>
                    <a:pt x="750" y="2158"/>
                  </a:lnTo>
                  <a:lnTo>
                    <a:pt x="742" y="2171"/>
                  </a:lnTo>
                  <a:lnTo>
                    <a:pt x="737" y="2183"/>
                  </a:lnTo>
                  <a:lnTo>
                    <a:pt x="731" y="2190"/>
                  </a:lnTo>
                  <a:lnTo>
                    <a:pt x="729" y="2196"/>
                  </a:lnTo>
                  <a:lnTo>
                    <a:pt x="729" y="2200"/>
                  </a:lnTo>
                  <a:lnTo>
                    <a:pt x="729" y="2206"/>
                  </a:lnTo>
                  <a:lnTo>
                    <a:pt x="729" y="2211"/>
                  </a:lnTo>
                  <a:lnTo>
                    <a:pt x="731" y="2215"/>
                  </a:lnTo>
                  <a:lnTo>
                    <a:pt x="733" y="2221"/>
                  </a:lnTo>
                  <a:lnTo>
                    <a:pt x="735" y="2227"/>
                  </a:lnTo>
                  <a:lnTo>
                    <a:pt x="739" y="2231"/>
                  </a:lnTo>
                  <a:lnTo>
                    <a:pt x="742" y="2234"/>
                  </a:lnTo>
                  <a:lnTo>
                    <a:pt x="746" y="2238"/>
                  </a:lnTo>
                  <a:lnTo>
                    <a:pt x="752" y="2242"/>
                  </a:lnTo>
                  <a:lnTo>
                    <a:pt x="758" y="2244"/>
                  </a:lnTo>
                  <a:lnTo>
                    <a:pt x="764" y="2246"/>
                  </a:lnTo>
                  <a:lnTo>
                    <a:pt x="771" y="2248"/>
                  </a:lnTo>
                  <a:lnTo>
                    <a:pt x="779" y="2250"/>
                  </a:lnTo>
                  <a:lnTo>
                    <a:pt x="787" y="2252"/>
                  </a:lnTo>
                  <a:lnTo>
                    <a:pt x="796" y="2252"/>
                  </a:lnTo>
                  <a:lnTo>
                    <a:pt x="806" y="2252"/>
                  </a:lnTo>
                  <a:lnTo>
                    <a:pt x="819" y="2252"/>
                  </a:lnTo>
                  <a:lnTo>
                    <a:pt x="835" y="2252"/>
                  </a:lnTo>
                  <a:lnTo>
                    <a:pt x="852" y="2250"/>
                  </a:lnTo>
                  <a:lnTo>
                    <a:pt x="871" y="2250"/>
                  </a:lnTo>
                  <a:lnTo>
                    <a:pt x="894" y="2248"/>
                  </a:lnTo>
                  <a:lnTo>
                    <a:pt x="919" y="2244"/>
                  </a:lnTo>
                  <a:lnTo>
                    <a:pt x="948" y="2242"/>
                  </a:lnTo>
                  <a:lnTo>
                    <a:pt x="979" y="2238"/>
                  </a:lnTo>
                  <a:lnTo>
                    <a:pt x="1011" y="2234"/>
                  </a:lnTo>
                  <a:lnTo>
                    <a:pt x="1046" y="2231"/>
                  </a:lnTo>
                  <a:lnTo>
                    <a:pt x="1084" y="2227"/>
                  </a:lnTo>
                  <a:lnTo>
                    <a:pt x="1124" y="2221"/>
                  </a:lnTo>
                  <a:lnTo>
                    <a:pt x="1169" y="2217"/>
                  </a:lnTo>
                  <a:lnTo>
                    <a:pt x="1215" y="2209"/>
                  </a:lnTo>
                  <a:lnTo>
                    <a:pt x="1263" y="2204"/>
                  </a:lnTo>
                  <a:lnTo>
                    <a:pt x="1313" y="2198"/>
                  </a:lnTo>
                  <a:lnTo>
                    <a:pt x="1366" y="2190"/>
                  </a:lnTo>
                  <a:lnTo>
                    <a:pt x="1422" y="2183"/>
                  </a:lnTo>
                  <a:lnTo>
                    <a:pt x="1480" y="2175"/>
                  </a:lnTo>
                  <a:lnTo>
                    <a:pt x="1541" y="2165"/>
                  </a:lnTo>
                  <a:lnTo>
                    <a:pt x="1604" y="2156"/>
                  </a:lnTo>
                  <a:lnTo>
                    <a:pt x="1672" y="2146"/>
                  </a:lnTo>
                  <a:lnTo>
                    <a:pt x="1741" y="2136"/>
                  </a:lnTo>
                  <a:lnTo>
                    <a:pt x="1812" y="2127"/>
                  </a:lnTo>
                  <a:lnTo>
                    <a:pt x="1885" y="2115"/>
                  </a:lnTo>
                  <a:lnTo>
                    <a:pt x="1961" y="2104"/>
                  </a:lnTo>
                  <a:lnTo>
                    <a:pt x="2040" y="2092"/>
                  </a:lnTo>
                  <a:lnTo>
                    <a:pt x="2123" y="2079"/>
                  </a:lnTo>
                  <a:lnTo>
                    <a:pt x="2205" y="2067"/>
                  </a:lnTo>
                  <a:lnTo>
                    <a:pt x="2292" y="2054"/>
                  </a:lnTo>
                  <a:lnTo>
                    <a:pt x="2382" y="2039"/>
                  </a:lnTo>
                  <a:lnTo>
                    <a:pt x="2474" y="2025"/>
                  </a:lnTo>
                  <a:lnTo>
                    <a:pt x="2501" y="2019"/>
                  </a:lnTo>
                  <a:lnTo>
                    <a:pt x="2526" y="2014"/>
                  </a:lnTo>
                  <a:lnTo>
                    <a:pt x="2551" y="2008"/>
                  </a:lnTo>
                  <a:lnTo>
                    <a:pt x="2574" y="2002"/>
                  </a:lnTo>
                  <a:lnTo>
                    <a:pt x="2597" y="1998"/>
                  </a:lnTo>
                  <a:lnTo>
                    <a:pt x="2618" y="1994"/>
                  </a:lnTo>
                  <a:lnTo>
                    <a:pt x="2639" y="1992"/>
                  </a:lnTo>
                  <a:lnTo>
                    <a:pt x="2660" y="1989"/>
                  </a:lnTo>
                  <a:lnTo>
                    <a:pt x="2677" y="1987"/>
                  </a:lnTo>
                  <a:lnTo>
                    <a:pt x="2697" y="1985"/>
                  </a:lnTo>
                  <a:lnTo>
                    <a:pt x="2714" y="1983"/>
                  </a:lnTo>
                  <a:lnTo>
                    <a:pt x="2729" y="1981"/>
                  </a:lnTo>
                  <a:lnTo>
                    <a:pt x="2745" y="1979"/>
                  </a:lnTo>
                  <a:lnTo>
                    <a:pt x="2760" y="1979"/>
                  </a:lnTo>
                  <a:lnTo>
                    <a:pt x="2773" y="1979"/>
                  </a:lnTo>
                  <a:lnTo>
                    <a:pt x="2787" y="1979"/>
                  </a:lnTo>
                  <a:lnTo>
                    <a:pt x="2796" y="1979"/>
                  </a:lnTo>
                  <a:lnTo>
                    <a:pt x="2806" y="1979"/>
                  </a:lnTo>
                  <a:lnTo>
                    <a:pt x="2814" y="1981"/>
                  </a:lnTo>
                  <a:lnTo>
                    <a:pt x="2821" y="1981"/>
                  </a:lnTo>
                  <a:lnTo>
                    <a:pt x="2829" y="1985"/>
                  </a:lnTo>
                  <a:lnTo>
                    <a:pt x="2835" y="1987"/>
                  </a:lnTo>
                  <a:lnTo>
                    <a:pt x="2841" y="1991"/>
                  </a:lnTo>
                  <a:lnTo>
                    <a:pt x="2846" y="1992"/>
                  </a:lnTo>
                  <a:lnTo>
                    <a:pt x="2850" y="1996"/>
                  </a:lnTo>
                  <a:lnTo>
                    <a:pt x="2854" y="2002"/>
                  </a:lnTo>
                  <a:lnTo>
                    <a:pt x="2858" y="2006"/>
                  </a:lnTo>
                  <a:lnTo>
                    <a:pt x="2860" y="2012"/>
                  </a:lnTo>
                  <a:lnTo>
                    <a:pt x="2862" y="2017"/>
                  </a:lnTo>
                  <a:lnTo>
                    <a:pt x="2864" y="2023"/>
                  </a:lnTo>
                  <a:lnTo>
                    <a:pt x="2864" y="2031"/>
                  </a:lnTo>
                  <a:lnTo>
                    <a:pt x="2866" y="2039"/>
                  </a:lnTo>
                  <a:lnTo>
                    <a:pt x="2864" y="2046"/>
                  </a:lnTo>
                  <a:lnTo>
                    <a:pt x="2862" y="2052"/>
                  </a:lnTo>
                  <a:lnTo>
                    <a:pt x="2860" y="2060"/>
                  </a:lnTo>
                  <a:lnTo>
                    <a:pt x="2856" y="2067"/>
                  </a:lnTo>
                  <a:lnTo>
                    <a:pt x="2850" y="2073"/>
                  </a:lnTo>
                  <a:lnTo>
                    <a:pt x="2844" y="2081"/>
                  </a:lnTo>
                  <a:lnTo>
                    <a:pt x="2837" y="2087"/>
                  </a:lnTo>
                  <a:lnTo>
                    <a:pt x="2829" y="2092"/>
                  </a:lnTo>
                  <a:lnTo>
                    <a:pt x="2819" y="2100"/>
                  </a:lnTo>
                  <a:lnTo>
                    <a:pt x="2810" y="2106"/>
                  </a:lnTo>
                  <a:lnTo>
                    <a:pt x="2798" y="2112"/>
                  </a:lnTo>
                  <a:lnTo>
                    <a:pt x="2785" y="2117"/>
                  </a:lnTo>
                  <a:lnTo>
                    <a:pt x="2773" y="2123"/>
                  </a:lnTo>
                  <a:lnTo>
                    <a:pt x="2758" y="2129"/>
                  </a:lnTo>
                  <a:lnTo>
                    <a:pt x="2743" y="2133"/>
                  </a:lnTo>
                  <a:lnTo>
                    <a:pt x="2727" y="2138"/>
                  </a:lnTo>
                  <a:lnTo>
                    <a:pt x="2624" y="2169"/>
                  </a:lnTo>
                  <a:lnTo>
                    <a:pt x="2524" y="2200"/>
                  </a:lnTo>
                  <a:lnTo>
                    <a:pt x="2426" y="2227"/>
                  </a:lnTo>
                  <a:lnTo>
                    <a:pt x="2334" y="2255"/>
                  </a:lnTo>
                  <a:lnTo>
                    <a:pt x="2244" y="2282"/>
                  </a:lnTo>
                  <a:lnTo>
                    <a:pt x="2157" y="2307"/>
                  </a:lnTo>
                  <a:lnTo>
                    <a:pt x="2073" y="2332"/>
                  </a:lnTo>
                  <a:lnTo>
                    <a:pt x="1992" y="2355"/>
                  </a:lnTo>
                  <a:lnTo>
                    <a:pt x="1915" y="2378"/>
                  </a:lnTo>
                  <a:lnTo>
                    <a:pt x="1840" y="2399"/>
                  </a:lnTo>
                  <a:lnTo>
                    <a:pt x="1771" y="2421"/>
                  </a:lnTo>
                  <a:lnTo>
                    <a:pt x="1704" y="2440"/>
                  </a:lnTo>
                  <a:lnTo>
                    <a:pt x="1639" y="2459"/>
                  </a:lnTo>
                  <a:lnTo>
                    <a:pt x="1579" y="2476"/>
                  </a:lnTo>
                  <a:lnTo>
                    <a:pt x="1522" y="2492"/>
                  </a:lnTo>
                  <a:lnTo>
                    <a:pt x="1466" y="2507"/>
                  </a:lnTo>
                  <a:lnTo>
                    <a:pt x="1416" y="2522"/>
                  </a:lnTo>
                  <a:lnTo>
                    <a:pt x="1368" y="2536"/>
                  </a:lnTo>
                  <a:lnTo>
                    <a:pt x="1324" y="2549"/>
                  </a:lnTo>
                  <a:lnTo>
                    <a:pt x="1282" y="2561"/>
                  </a:lnTo>
                  <a:lnTo>
                    <a:pt x="1243" y="2570"/>
                  </a:lnTo>
                  <a:lnTo>
                    <a:pt x="1209" y="2580"/>
                  </a:lnTo>
                  <a:lnTo>
                    <a:pt x="1178" y="2590"/>
                  </a:lnTo>
                  <a:lnTo>
                    <a:pt x="1149" y="2597"/>
                  </a:lnTo>
                  <a:lnTo>
                    <a:pt x="1124" y="2605"/>
                  </a:lnTo>
                  <a:lnTo>
                    <a:pt x="1103" y="2611"/>
                  </a:lnTo>
                  <a:lnTo>
                    <a:pt x="1084" y="2614"/>
                  </a:lnTo>
                  <a:lnTo>
                    <a:pt x="1069" y="2618"/>
                  </a:lnTo>
                  <a:lnTo>
                    <a:pt x="1057" y="2622"/>
                  </a:lnTo>
                  <a:lnTo>
                    <a:pt x="1048" y="2624"/>
                  </a:lnTo>
                  <a:lnTo>
                    <a:pt x="1044" y="2626"/>
                  </a:lnTo>
                  <a:lnTo>
                    <a:pt x="1042" y="2626"/>
                  </a:lnTo>
                  <a:lnTo>
                    <a:pt x="1017" y="2634"/>
                  </a:lnTo>
                  <a:lnTo>
                    <a:pt x="994" y="2641"/>
                  </a:lnTo>
                  <a:lnTo>
                    <a:pt x="971" y="2649"/>
                  </a:lnTo>
                  <a:lnTo>
                    <a:pt x="948" y="2657"/>
                  </a:lnTo>
                  <a:lnTo>
                    <a:pt x="927" y="2664"/>
                  </a:lnTo>
                  <a:lnTo>
                    <a:pt x="906" y="2670"/>
                  </a:lnTo>
                  <a:lnTo>
                    <a:pt x="884" y="2678"/>
                  </a:lnTo>
                  <a:lnTo>
                    <a:pt x="863" y="2685"/>
                  </a:lnTo>
                  <a:lnTo>
                    <a:pt x="844" y="2691"/>
                  </a:lnTo>
                  <a:lnTo>
                    <a:pt x="825" y="2699"/>
                  </a:lnTo>
                  <a:lnTo>
                    <a:pt x="806" y="2705"/>
                  </a:lnTo>
                  <a:lnTo>
                    <a:pt x="788" y="2712"/>
                  </a:lnTo>
                  <a:lnTo>
                    <a:pt x="769" y="2718"/>
                  </a:lnTo>
                  <a:lnTo>
                    <a:pt x="752" y="2724"/>
                  </a:lnTo>
                  <a:lnTo>
                    <a:pt x="737" y="2732"/>
                  </a:lnTo>
                  <a:lnTo>
                    <a:pt x="719" y="2737"/>
                  </a:lnTo>
                  <a:lnTo>
                    <a:pt x="704" y="2743"/>
                  </a:lnTo>
                  <a:lnTo>
                    <a:pt x="689" y="2749"/>
                  </a:lnTo>
                  <a:lnTo>
                    <a:pt x="673" y="2755"/>
                  </a:lnTo>
                  <a:lnTo>
                    <a:pt x="660" y="2760"/>
                  </a:lnTo>
                  <a:lnTo>
                    <a:pt x="646" y="2768"/>
                  </a:lnTo>
                  <a:lnTo>
                    <a:pt x="633" y="2774"/>
                  </a:lnTo>
                  <a:lnTo>
                    <a:pt x="620" y="2780"/>
                  </a:lnTo>
                  <a:lnTo>
                    <a:pt x="608" y="2785"/>
                  </a:lnTo>
                  <a:lnTo>
                    <a:pt x="597" y="2789"/>
                  </a:lnTo>
                  <a:lnTo>
                    <a:pt x="585" y="2795"/>
                  </a:lnTo>
                  <a:lnTo>
                    <a:pt x="575" y="2801"/>
                  </a:lnTo>
                  <a:lnTo>
                    <a:pt x="564" y="2806"/>
                  </a:lnTo>
                  <a:lnTo>
                    <a:pt x="554" y="2812"/>
                  </a:lnTo>
                  <a:lnTo>
                    <a:pt x="547" y="2816"/>
                  </a:lnTo>
                  <a:lnTo>
                    <a:pt x="537" y="2822"/>
                  </a:lnTo>
                  <a:lnTo>
                    <a:pt x="529" y="2828"/>
                  </a:lnTo>
                  <a:lnTo>
                    <a:pt x="520" y="2835"/>
                  </a:lnTo>
                  <a:lnTo>
                    <a:pt x="510" y="2841"/>
                  </a:lnTo>
                  <a:lnTo>
                    <a:pt x="501" y="2849"/>
                  </a:lnTo>
                  <a:lnTo>
                    <a:pt x="491" y="2854"/>
                  </a:lnTo>
                  <a:lnTo>
                    <a:pt x="481" y="2858"/>
                  </a:lnTo>
                  <a:lnTo>
                    <a:pt x="474" y="2864"/>
                  </a:lnTo>
                  <a:lnTo>
                    <a:pt x="466" y="2868"/>
                  </a:lnTo>
                  <a:lnTo>
                    <a:pt x="456" y="2872"/>
                  </a:lnTo>
                  <a:lnTo>
                    <a:pt x="441" y="2879"/>
                  </a:lnTo>
                  <a:lnTo>
                    <a:pt x="428" y="2883"/>
                  </a:lnTo>
                  <a:lnTo>
                    <a:pt x="414" y="2887"/>
                  </a:lnTo>
                  <a:lnTo>
                    <a:pt x="403" y="2887"/>
                  </a:lnTo>
                  <a:lnTo>
                    <a:pt x="393" y="2887"/>
                  </a:lnTo>
                  <a:lnTo>
                    <a:pt x="382" y="2883"/>
                  </a:lnTo>
                  <a:lnTo>
                    <a:pt x="370" y="2879"/>
                  </a:lnTo>
                  <a:lnTo>
                    <a:pt x="358" y="2876"/>
                  </a:lnTo>
                  <a:lnTo>
                    <a:pt x="345" y="2868"/>
                  </a:lnTo>
                  <a:lnTo>
                    <a:pt x="332" y="2858"/>
                  </a:lnTo>
                  <a:lnTo>
                    <a:pt x="318" y="2849"/>
                  </a:lnTo>
                  <a:lnTo>
                    <a:pt x="303" y="2837"/>
                  </a:lnTo>
                  <a:lnTo>
                    <a:pt x="287" y="2824"/>
                  </a:lnTo>
                  <a:lnTo>
                    <a:pt x="272" y="2810"/>
                  </a:lnTo>
                  <a:lnTo>
                    <a:pt x="257" y="2793"/>
                  </a:lnTo>
                  <a:lnTo>
                    <a:pt x="239" y="2776"/>
                  </a:lnTo>
                  <a:lnTo>
                    <a:pt x="222" y="2755"/>
                  </a:lnTo>
                  <a:lnTo>
                    <a:pt x="205" y="2733"/>
                  </a:lnTo>
                  <a:lnTo>
                    <a:pt x="188" y="2710"/>
                  </a:lnTo>
                  <a:lnTo>
                    <a:pt x="168" y="2687"/>
                  </a:lnTo>
                  <a:lnTo>
                    <a:pt x="147" y="2657"/>
                  </a:lnTo>
                  <a:lnTo>
                    <a:pt x="128" y="2630"/>
                  </a:lnTo>
                  <a:lnTo>
                    <a:pt x="111" y="2603"/>
                  </a:lnTo>
                  <a:lnTo>
                    <a:pt x="94" y="2578"/>
                  </a:lnTo>
                  <a:lnTo>
                    <a:pt x="78" y="2553"/>
                  </a:lnTo>
                  <a:lnTo>
                    <a:pt x="65" y="2532"/>
                  </a:lnTo>
                  <a:lnTo>
                    <a:pt x="53" y="2511"/>
                  </a:lnTo>
                  <a:lnTo>
                    <a:pt x="42" y="2492"/>
                  </a:lnTo>
                  <a:lnTo>
                    <a:pt x="32" y="2472"/>
                  </a:lnTo>
                  <a:lnTo>
                    <a:pt x="23" y="2457"/>
                  </a:lnTo>
                  <a:lnTo>
                    <a:pt x="17" y="2442"/>
                  </a:lnTo>
                  <a:lnTo>
                    <a:pt x="9" y="2426"/>
                  </a:lnTo>
                  <a:lnTo>
                    <a:pt x="5" y="2415"/>
                  </a:lnTo>
                  <a:lnTo>
                    <a:pt x="1" y="2403"/>
                  </a:lnTo>
                  <a:lnTo>
                    <a:pt x="0" y="2394"/>
                  </a:lnTo>
                  <a:lnTo>
                    <a:pt x="0" y="2386"/>
                  </a:lnTo>
                  <a:lnTo>
                    <a:pt x="0" y="2369"/>
                  </a:lnTo>
                  <a:lnTo>
                    <a:pt x="3" y="2353"/>
                  </a:lnTo>
                  <a:lnTo>
                    <a:pt x="7" y="2338"/>
                  </a:lnTo>
                  <a:lnTo>
                    <a:pt x="11" y="2332"/>
                  </a:lnTo>
                  <a:lnTo>
                    <a:pt x="13" y="2327"/>
                  </a:lnTo>
                  <a:lnTo>
                    <a:pt x="19" y="2319"/>
                  </a:lnTo>
                  <a:lnTo>
                    <a:pt x="23" y="2313"/>
                  </a:lnTo>
                  <a:lnTo>
                    <a:pt x="26" y="2309"/>
                  </a:lnTo>
                  <a:lnTo>
                    <a:pt x="32" y="2303"/>
                  </a:lnTo>
                  <a:lnTo>
                    <a:pt x="38" y="2298"/>
                  </a:lnTo>
                  <a:lnTo>
                    <a:pt x="46" y="2294"/>
                  </a:lnTo>
                  <a:lnTo>
                    <a:pt x="51" y="2290"/>
                  </a:lnTo>
                  <a:lnTo>
                    <a:pt x="59" y="2286"/>
                  </a:lnTo>
                  <a:lnTo>
                    <a:pt x="86" y="2267"/>
                  </a:lnTo>
                  <a:lnTo>
                    <a:pt x="113" y="2246"/>
                  </a:lnTo>
                  <a:lnTo>
                    <a:pt x="140" y="2225"/>
                  </a:lnTo>
                  <a:lnTo>
                    <a:pt x="167" y="2200"/>
                  </a:lnTo>
                  <a:lnTo>
                    <a:pt x="193" y="2175"/>
                  </a:lnTo>
                  <a:lnTo>
                    <a:pt x="222" y="2146"/>
                  </a:lnTo>
                  <a:lnTo>
                    <a:pt x="249" y="2117"/>
                  </a:lnTo>
                  <a:lnTo>
                    <a:pt x="278" y="2085"/>
                  </a:lnTo>
                  <a:lnTo>
                    <a:pt x="309" y="2052"/>
                  </a:lnTo>
                  <a:lnTo>
                    <a:pt x="337" y="2017"/>
                  </a:lnTo>
                  <a:lnTo>
                    <a:pt x="353" y="1998"/>
                  </a:lnTo>
                  <a:lnTo>
                    <a:pt x="368" y="1979"/>
                  </a:lnTo>
                  <a:lnTo>
                    <a:pt x="382" y="1960"/>
                  </a:lnTo>
                  <a:lnTo>
                    <a:pt x="397" y="1941"/>
                  </a:lnTo>
                  <a:lnTo>
                    <a:pt x="412" y="1920"/>
                  </a:lnTo>
                  <a:lnTo>
                    <a:pt x="428" y="1898"/>
                  </a:lnTo>
                  <a:lnTo>
                    <a:pt x="443" y="1877"/>
                  </a:lnTo>
                  <a:lnTo>
                    <a:pt x="460" y="1856"/>
                  </a:lnTo>
                  <a:lnTo>
                    <a:pt x="476" y="1833"/>
                  </a:lnTo>
                  <a:lnTo>
                    <a:pt x="491" y="1810"/>
                  </a:lnTo>
                  <a:lnTo>
                    <a:pt x="506" y="1787"/>
                  </a:lnTo>
                  <a:lnTo>
                    <a:pt x="524" y="1764"/>
                  </a:lnTo>
                  <a:lnTo>
                    <a:pt x="566" y="1703"/>
                  </a:lnTo>
                  <a:lnTo>
                    <a:pt x="608" y="1639"/>
                  </a:lnTo>
                  <a:lnTo>
                    <a:pt x="650" y="1576"/>
                  </a:lnTo>
                  <a:lnTo>
                    <a:pt x="691" y="1511"/>
                  </a:lnTo>
                  <a:lnTo>
                    <a:pt x="733" y="1445"/>
                  </a:lnTo>
                  <a:lnTo>
                    <a:pt x="775" y="1378"/>
                  </a:lnTo>
                  <a:lnTo>
                    <a:pt x="815" y="1311"/>
                  </a:lnTo>
                  <a:lnTo>
                    <a:pt x="856" y="1244"/>
                  </a:lnTo>
                  <a:lnTo>
                    <a:pt x="898" y="1175"/>
                  </a:lnTo>
                  <a:lnTo>
                    <a:pt x="936" y="1106"/>
                  </a:lnTo>
                  <a:lnTo>
                    <a:pt x="977" y="1037"/>
                  </a:lnTo>
                  <a:lnTo>
                    <a:pt x="1015" y="965"/>
                  </a:lnTo>
                  <a:lnTo>
                    <a:pt x="1055" y="894"/>
                  </a:lnTo>
                  <a:lnTo>
                    <a:pt x="1092" y="822"/>
                  </a:lnTo>
                  <a:lnTo>
                    <a:pt x="1130" y="749"/>
                  </a:lnTo>
                  <a:lnTo>
                    <a:pt x="1167" y="674"/>
                  </a:lnTo>
                  <a:lnTo>
                    <a:pt x="1190" y="631"/>
                  </a:lnTo>
                  <a:lnTo>
                    <a:pt x="1209" y="591"/>
                  </a:lnTo>
                  <a:lnTo>
                    <a:pt x="1228" y="551"/>
                  </a:lnTo>
                  <a:lnTo>
                    <a:pt x="1247" y="511"/>
                  </a:lnTo>
                  <a:lnTo>
                    <a:pt x="1263" y="472"/>
                  </a:lnTo>
                  <a:lnTo>
                    <a:pt x="1278" y="436"/>
                  </a:lnTo>
                  <a:lnTo>
                    <a:pt x="1293" y="397"/>
                  </a:lnTo>
                  <a:lnTo>
                    <a:pt x="1305" y="363"/>
                  </a:lnTo>
                  <a:lnTo>
                    <a:pt x="1316" y="328"/>
                  </a:lnTo>
                  <a:lnTo>
                    <a:pt x="1328" y="294"/>
                  </a:lnTo>
                  <a:lnTo>
                    <a:pt x="1336" y="261"/>
                  </a:lnTo>
                  <a:lnTo>
                    <a:pt x="1343" y="228"/>
                  </a:lnTo>
                  <a:lnTo>
                    <a:pt x="1351" y="196"/>
                  </a:lnTo>
                  <a:lnTo>
                    <a:pt x="1355" y="165"/>
                  </a:lnTo>
                  <a:lnTo>
                    <a:pt x="1359" y="136"/>
                  </a:lnTo>
                  <a:lnTo>
                    <a:pt x="1361" y="106"/>
                  </a:lnTo>
                  <a:lnTo>
                    <a:pt x="1361" y="92"/>
                  </a:lnTo>
                  <a:lnTo>
                    <a:pt x="1362" y="81"/>
                  </a:lnTo>
                  <a:lnTo>
                    <a:pt x="1364" y="69"/>
                  </a:lnTo>
                  <a:lnTo>
                    <a:pt x="1368" y="58"/>
                  </a:lnTo>
                  <a:lnTo>
                    <a:pt x="1370" y="48"/>
                  </a:lnTo>
                  <a:lnTo>
                    <a:pt x="1374" y="40"/>
                  </a:lnTo>
                  <a:lnTo>
                    <a:pt x="1378" y="33"/>
                  </a:lnTo>
                  <a:lnTo>
                    <a:pt x="1382" y="25"/>
                  </a:lnTo>
                  <a:lnTo>
                    <a:pt x="1387" y="19"/>
                  </a:lnTo>
                  <a:lnTo>
                    <a:pt x="1393" y="13"/>
                  </a:lnTo>
                  <a:lnTo>
                    <a:pt x="1397" y="10"/>
                  </a:lnTo>
                  <a:lnTo>
                    <a:pt x="1405" y="6"/>
                  </a:lnTo>
                  <a:lnTo>
                    <a:pt x="1410" y="4"/>
                  </a:lnTo>
                  <a:lnTo>
                    <a:pt x="1416" y="2"/>
                  </a:lnTo>
                  <a:lnTo>
                    <a:pt x="1424" y="0"/>
                  </a:lnTo>
                  <a:lnTo>
                    <a:pt x="1432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5"/>
            <p:cNvSpPr>
              <a:spLocks/>
            </p:cNvSpPr>
            <p:nvPr/>
          </p:nvSpPr>
          <p:spPr bwMode="auto">
            <a:xfrm>
              <a:off x="4814888" y="4286250"/>
              <a:ext cx="917575" cy="1293812"/>
            </a:xfrm>
            <a:custGeom>
              <a:avLst/>
              <a:gdLst>
                <a:gd name="T0" fmla="*/ 38100 w 1156"/>
                <a:gd name="T1" fmla="*/ 0 h 1629"/>
                <a:gd name="T2" fmla="*/ 57944 w 1156"/>
                <a:gd name="T3" fmla="*/ 2383 h 1629"/>
                <a:gd name="T4" fmla="*/ 80963 w 1156"/>
                <a:gd name="T5" fmla="*/ 7148 h 1629"/>
                <a:gd name="T6" fmla="*/ 108744 w 1156"/>
                <a:gd name="T7" fmla="*/ 15091 h 1629"/>
                <a:gd name="T8" fmla="*/ 140494 w 1156"/>
                <a:gd name="T9" fmla="*/ 27004 h 1629"/>
                <a:gd name="T10" fmla="*/ 210344 w 1156"/>
                <a:gd name="T11" fmla="*/ 65127 h 1629"/>
                <a:gd name="T12" fmla="*/ 354013 w 1156"/>
                <a:gd name="T13" fmla="*/ 154876 h 1629"/>
                <a:gd name="T14" fmla="*/ 493713 w 1156"/>
                <a:gd name="T15" fmla="*/ 255744 h 1629"/>
                <a:gd name="T16" fmla="*/ 596106 w 1156"/>
                <a:gd name="T17" fmla="*/ 343905 h 1629"/>
                <a:gd name="T18" fmla="*/ 672306 w 1156"/>
                <a:gd name="T19" fmla="*/ 423328 h 1629"/>
                <a:gd name="T20" fmla="*/ 735806 w 1156"/>
                <a:gd name="T21" fmla="*/ 501164 h 1629"/>
                <a:gd name="T22" fmla="*/ 791369 w 1156"/>
                <a:gd name="T23" fmla="*/ 575822 h 1629"/>
                <a:gd name="T24" fmla="*/ 833438 w 1156"/>
                <a:gd name="T25" fmla="*/ 647303 h 1629"/>
                <a:gd name="T26" fmla="*/ 862806 w 1156"/>
                <a:gd name="T27" fmla="*/ 713225 h 1629"/>
                <a:gd name="T28" fmla="*/ 882650 w 1156"/>
                <a:gd name="T29" fmla="*/ 772793 h 1629"/>
                <a:gd name="T30" fmla="*/ 897731 w 1156"/>
                <a:gd name="T31" fmla="*/ 837126 h 1629"/>
                <a:gd name="T32" fmla="*/ 908050 w 1156"/>
                <a:gd name="T33" fmla="*/ 902253 h 1629"/>
                <a:gd name="T34" fmla="*/ 915988 w 1156"/>
                <a:gd name="T35" fmla="*/ 972146 h 1629"/>
                <a:gd name="T36" fmla="*/ 917575 w 1156"/>
                <a:gd name="T37" fmla="*/ 1046010 h 1629"/>
                <a:gd name="T38" fmla="*/ 911225 w 1156"/>
                <a:gd name="T39" fmla="*/ 1107961 h 1629"/>
                <a:gd name="T40" fmla="*/ 894556 w 1156"/>
                <a:gd name="T41" fmla="*/ 1175471 h 1629"/>
                <a:gd name="T42" fmla="*/ 874713 w 1156"/>
                <a:gd name="T43" fmla="*/ 1235038 h 1629"/>
                <a:gd name="T44" fmla="*/ 856456 w 1156"/>
                <a:gd name="T45" fmla="*/ 1255689 h 1629"/>
                <a:gd name="T46" fmla="*/ 838200 w 1156"/>
                <a:gd name="T47" fmla="*/ 1273956 h 1629"/>
                <a:gd name="T48" fmla="*/ 818356 w 1156"/>
                <a:gd name="T49" fmla="*/ 1285075 h 1629"/>
                <a:gd name="T50" fmla="*/ 796925 w 1156"/>
                <a:gd name="T51" fmla="*/ 1293018 h 1629"/>
                <a:gd name="T52" fmla="*/ 773906 w 1156"/>
                <a:gd name="T53" fmla="*/ 1293812 h 1629"/>
                <a:gd name="T54" fmla="*/ 758825 w 1156"/>
                <a:gd name="T55" fmla="*/ 1291429 h 1629"/>
                <a:gd name="T56" fmla="*/ 743744 w 1156"/>
                <a:gd name="T57" fmla="*/ 1283487 h 1629"/>
                <a:gd name="T58" fmla="*/ 723900 w 1156"/>
                <a:gd name="T59" fmla="*/ 1271573 h 1629"/>
                <a:gd name="T60" fmla="*/ 704056 w 1156"/>
                <a:gd name="T61" fmla="*/ 1253306 h 1629"/>
                <a:gd name="T62" fmla="*/ 681038 w 1156"/>
                <a:gd name="T63" fmla="*/ 1228685 h 1629"/>
                <a:gd name="T64" fmla="*/ 660400 w 1156"/>
                <a:gd name="T65" fmla="*/ 1205652 h 1629"/>
                <a:gd name="T66" fmla="*/ 638969 w 1156"/>
                <a:gd name="T67" fmla="*/ 1181030 h 1629"/>
                <a:gd name="T68" fmla="*/ 617538 w 1156"/>
                <a:gd name="T69" fmla="*/ 1154026 h 1629"/>
                <a:gd name="T70" fmla="*/ 594519 w 1156"/>
                <a:gd name="T71" fmla="*/ 1120668 h 1629"/>
                <a:gd name="T72" fmla="*/ 569913 w 1156"/>
                <a:gd name="T73" fmla="*/ 1084133 h 1629"/>
                <a:gd name="T74" fmla="*/ 546100 w 1156"/>
                <a:gd name="T75" fmla="*/ 1042833 h 1629"/>
                <a:gd name="T76" fmla="*/ 519906 w 1156"/>
                <a:gd name="T77" fmla="*/ 998356 h 1629"/>
                <a:gd name="T78" fmla="*/ 492125 w 1156"/>
                <a:gd name="T79" fmla="*/ 948319 h 1629"/>
                <a:gd name="T80" fmla="*/ 465138 w 1156"/>
                <a:gd name="T81" fmla="*/ 894311 h 1629"/>
                <a:gd name="T82" fmla="*/ 435769 w 1156"/>
                <a:gd name="T83" fmla="*/ 837126 h 1629"/>
                <a:gd name="T84" fmla="*/ 407194 w 1156"/>
                <a:gd name="T85" fmla="*/ 774381 h 1629"/>
                <a:gd name="T86" fmla="*/ 367506 w 1156"/>
                <a:gd name="T87" fmla="*/ 698134 h 1629"/>
                <a:gd name="T88" fmla="*/ 330994 w 1156"/>
                <a:gd name="T89" fmla="*/ 625064 h 1629"/>
                <a:gd name="T90" fmla="*/ 296069 w 1156"/>
                <a:gd name="T91" fmla="*/ 557554 h 1629"/>
                <a:gd name="T92" fmla="*/ 261938 w 1156"/>
                <a:gd name="T93" fmla="*/ 495604 h 1629"/>
                <a:gd name="T94" fmla="*/ 230188 w 1156"/>
                <a:gd name="T95" fmla="*/ 437625 h 1629"/>
                <a:gd name="T96" fmla="*/ 200025 w 1156"/>
                <a:gd name="T97" fmla="*/ 385205 h 1629"/>
                <a:gd name="T98" fmla="*/ 172244 w 1156"/>
                <a:gd name="T99" fmla="*/ 336756 h 1629"/>
                <a:gd name="T100" fmla="*/ 146844 w 1156"/>
                <a:gd name="T101" fmla="*/ 293868 h 1629"/>
                <a:gd name="T102" fmla="*/ 122238 w 1156"/>
                <a:gd name="T103" fmla="*/ 254156 h 1629"/>
                <a:gd name="T104" fmla="*/ 99219 w 1156"/>
                <a:gd name="T105" fmla="*/ 220798 h 1629"/>
                <a:gd name="T106" fmla="*/ 76200 w 1156"/>
                <a:gd name="T107" fmla="*/ 189028 h 1629"/>
                <a:gd name="T108" fmla="*/ 49213 w 1156"/>
                <a:gd name="T109" fmla="*/ 152493 h 1629"/>
                <a:gd name="T110" fmla="*/ 27781 w 1156"/>
                <a:gd name="T111" fmla="*/ 118341 h 1629"/>
                <a:gd name="T112" fmla="*/ 12700 w 1156"/>
                <a:gd name="T113" fmla="*/ 89749 h 1629"/>
                <a:gd name="T114" fmla="*/ 3175 w 1156"/>
                <a:gd name="T115" fmla="*/ 63539 h 1629"/>
                <a:gd name="T116" fmla="*/ 0 w 1156"/>
                <a:gd name="T117" fmla="*/ 42095 h 1629"/>
                <a:gd name="T118" fmla="*/ 4763 w 1156"/>
                <a:gd name="T119" fmla="*/ 16679 h 1629"/>
                <a:gd name="T120" fmla="*/ 16669 w 1156"/>
                <a:gd name="T121" fmla="*/ 1588 h 1629"/>
                <a:gd name="T122" fmla="*/ 29369 w 1156"/>
                <a:gd name="T123" fmla="*/ 0 h 162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56" h="1629">
                  <a:moveTo>
                    <a:pt x="37" y="0"/>
                  </a:moveTo>
                  <a:lnTo>
                    <a:pt x="43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4" y="2"/>
                  </a:lnTo>
                  <a:lnTo>
                    <a:pt x="73" y="3"/>
                  </a:lnTo>
                  <a:lnTo>
                    <a:pt x="83" y="5"/>
                  </a:lnTo>
                  <a:lnTo>
                    <a:pt x="92" y="7"/>
                  </a:lnTo>
                  <a:lnTo>
                    <a:pt x="102" y="9"/>
                  </a:lnTo>
                  <a:lnTo>
                    <a:pt x="114" y="13"/>
                  </a:lnTo>
                  <a:lnTo>
                    <a:pt x="125" y="15"/>
                  </a:lnTo>
                  <a:lnTo>
                    <a:pt x="137" y="19"/>
                  </a:lnTo>
                  <a:lnTo>
                    <a:pt x="150" y="25"/>
                  </a:lnTo>
                  <a:lnTo>
                    <a:pt x="163" y="28"/>
                  </a:lnTo>
                  <a:lnTo>
                    <a:pt x="177" y="34"/>
                  </a:lnTo>
                  <a:lnTo>
                    <a:pt x="190" y="40"/>
                  </a:lnTo>
                  <a:lnTo>
                    <a:pt x="206" y="46"/>
                  </a:lnTo>
                  <a:lnTo>
                    <a:pt x="265" y="82"/>
                  </a:lnTo>
                  <a:lnTo>
                    <a:pt x="325" y="119"/>
                  </a:lnTo>
                  <a:lnTo>
                    <a:pt x="386" y="157"/>
                  </a:lnTo>
                  <a:lnTo>
                    <a:pt x="446" y="195"/>
                  </a:lnTo>
                  <a:lnTo>
                    <a:pt x="505" y="236"/>
                  </a:lnTo>
                  <a:lnTo>
                    <a:pt x="563" y="278"/>
                  </a:lnTo>
                  <a:lnTo>
                    <a:pt x="622" y="322"/>
                  </a:lnTo>
                  <a:lnTo>
                    <a:pt x="680" y="366"/>
                  </a:lnTo>
                  <a:lnTo>
                    <a:pt x="716" y="401"/>
                  </a:lnTo>
                  <a:lnTo>
                    <a:pt x="751" y="433"/>
                  </a:lnTo>
                  <a:lnTo>
                    <a:pt x="785" y="468"/>
                  </a:lnTo>
                  <a:lnTo>
                    <a:pt x="816" y="501"/>
                  </a:lnTo>
                  <a:lnTo>
                    <a:pt x="847" y="533"/>
                  </a:lnTo>
                  <a:lnTo>
                    <a:pt x="876" y="566"/>
                  </a:lnTo>
                  <a:lnTo>
                    <a:pt x="903" y="599"/>
                  </a:lnTo>
                  <a:lnTo>
                    <a:pt x="927" y="631"/>
                  </a:lnTo>
                  <a:lnTo>
                    <a:pt x="952" y="664"/>
                  </a:lnTo>
                  <a:lnTo>
                    <a:pt x="975" y="695"/>
                  </a:lnTo>
                  <a:lnTo>
                    <a:pt x="997" y="725"/>
                  </a:lnTo>
                  <a:lnTo>
                    <a:pt x="1016" y="756"/>
                  </a:lnTo>
                  <a:lnTo>
                    <a:pt x="1033" y="787"/>
                  </a:lnTo>
                  <a:lnTo>
                    <a:pt x="1050" y="815"/>
                  </a:lnTo>
                  <a:lnTo>
                    <a:pt x="1064" y="846"/>
                  </a:lnTo>
                  <a:lnTo>
                    <a:pt x="1077" y="875"/>
                  </a:lnTo>
                  <a:lnTo>
                    <a:pt x="1087" y="898"/>
                  </a:lnTo>
                  <a:lnTo>
                    <a:pt x="1096" y="923"/>
                  </a:lnTo>
                  <a:lnTo>
                    <a:pt x="1104" y="948"/>
                  </a:lnTo>
                  <a:lnTo>
                    <a:pt x="1112" y="973"/>
                  </a:lnTo>
                  <a:lnTo>
                    <a:pt x="1119" y="1000"/>
                  </a:lnTo>
                  <a:lnTo>
                    <a:pt x="1125" y="1027"/>
                  </a:lnTo>
                  <a:lnTo>
                    <a:pt x="1131" y="1054"/>
                  </a:lnTo>
                  <a:lnTo>
                    <a:pt x="1137" y="1080"/>
                  </a:lnTo>
                  <a:lnTo>
                    <a:pt x="1141" y="1107"/>
                  </a:lnTo>
                  <a:lnTo>
                    <a:pt x="1144" y="1136"/>
                  </a:lnTo>
                  <a:lnTo>
                    <a:pt x="1148" y="1165"/>
                  </a:lnTo>
                  <a:lnTo>
                    <a:pt x="1152" y="1194"/>
                  </a:lnTo>
                  <a:lnTo>
                    <a:pt x="1154" y="1224"/>
                  </a:lnTo>
                  <a:lnTo>
                    <a:pt x="1154" y="1255"/>
                  </a:lnTo>
                  <a:lnTo>
                    <a:pt x="1156" y="1286"/>
                  </a:lnTo>
                  <a:lnTo>
                    <a:pt x="1156" y="1317"/>
                  </a:lnTo>
                  <a:lnTo>
                    <a:pt x="1156" y="1341"/>
                  </a:lnTo>
                  <a:lnTo>
                    <a:pt x="1152" y="1368"/>
                  </a:lnTo>
                  <a:lnTo>
                    <a:pt x="1148" y="1395"/>
                  </a:lnTo>
                  <a:lnTo>
                    <a:pt x="1142" y="1422"/>
                  </a:lnTo>
                  <a:lnTo>
                    <a:pt x="1137" y="1451"/>
                  </a:lnTo>
                  <a:lnTo>
                    <a:pt x="1127" y="1480"/>
                  </a:lnTo>
                  <a:lnTo>
                    <a:pt x="1118" y="1510"/>
                  </a:lnTo>
                  <a:lnTo>
                    <a:pt x="1108" y="1543"/>
                  </a:lnTo>
                  <a:lnTo>
                    <a:pt x="1102" y="1555"/>
                  </a:lnTo>
                  <a:lnTo>
                    <a:pt x="1095" y="1564"/>
                  </a:lnTo>
                  <a:lnTo>
                    <a:pt x="1087" y="1574"/>
                  </a:lnTo>
                  <a:lnTo>
                    <a:pt x="1079" y="1581"/>
                  </a:lnTo>
                  <a:lnTo>
                    <a:pt x="1073" y="1589"/>
                  </a:lnTo>
                  <a:lnTo>
                    <a:pt x="1066" y="1597"/>
                  </a:lnTo>
                  <a:lnTo>
                    <a:pt x="1056" y="1604"/>
                  </a:lnTo>
                  <a:lnTo>
                    <a:pt x="1048" y="1608"/>
                  </a:lnTo>
                  <a:lnTo>
                    <a:pt x="1041" y="1614"/>
                  </a:lnTo>
                  <a:lnTo>
                    <a:pt x="1031" y="1618"/>
                  </a:lnTo>
                  <a:lnTo>
                    <a:pt x="1023" y="1622"/>
                  </a:lnTo>
                  <a:lnTo>
                    <a:pt x="1014" y="1626"/>
                  </a:lnTo>
                  <a:lnTo>
                    <a:pt x="1004" y="1628"/>
                  </a:lnTo>
                  <a:lnTo>
                    <a:pt x="995" y="1629"/>
                  </a:lnTo>
                  <a:lnTo>
                    <a:pt x="985" y="1629"/>
                  </a:lnTo>
                  <a:lnTo>
                    <a:pt x="975" y="1629"/>
                  </a:lnTo>
                  <a:lnTo>
                    <a:pt x="970" y="1629"/>
                  </a:lnTo>
                  <a:lnTo>
                    <a:pt x="964" y="1628"/>
                  </a:lnTo>
                  <a:lnTo>
                    <a:pt x="956" y="1626"/>
                  </a:lnTo>
                  <a:lnTo>
                    <a:pt x="951" y="1624"/>
                  </a:lnTo>
                  <a:lnTo>
                    <a:pt x="943" y="1620"/>
                  </a:lnTo>
                  <a:lnTo>
                    <a:pt x="937" y="1616"/>
                  </a:lnTo>
                  <a:lnTo>
                    <a:pt x="929" y="1612"/>
                  </a:lnTo>
                  <a:lnTo>
                    <a:pt x="922" y="1606"/>
                  </a:lnTo>
                  <a:lnTo>
                    <a:pt x="912" y="1601"/>
                  </a:lnTo>
                  <a:lnTo>
                    <a:pt x="904" y="1593"/>
                  </a:lnTo>
                  <a:lnTo>
                    <a:pt x="897" y="1585"/>
                  </a:lnTo>
                  <a:lnTo>
                    <a:pt x="887" y="1578"/>
                  </a:lnTo>
                  <a:lnTo>
                    <a:pt x="878" y="1568"/>
                  </a:lnTo>
                  <a:lnTo>
                    <a:pt x="868" y="1558"/>
                  </a:lnTo>
                  <a:lnTo>
                    <a:pt x="858" y="1547"/>
                  </a:lnTo>
                  <a:lnTo>
                    <a:pt x="849" y="1537"/>
                  </a:lnTo>
                  <a:lnTo>
                    <a:pt x="841" y="1528"/>
                  </a:lnTo>
                  <a:lnTo>
                    <a:pt x="832" y="1518"/>
                  </a:lnTo>
                  <a:lnTo>
                    <a:pt x="824" y="1508"/>
                  </a:lnTo>
                  <a:lnTo>
                    <a:pt x="814" y="1499"/>
                  </a:lnTo>
                  <a:lnTo>
                    <a:pt x="805" y="1487"/>
                  </a:lnTo>
                  <a:lnTo>
                    <a:pt x="797" y="1476"/>
                  </a:lnTo>
                  <a:lnTo>
                    <a:pt x="787" y="1464"/>
                  </a:lnTo>
                  <a:lnTo>
                    <a:pt x="778" y="1453"/>
                  </a:lnTo>
                  <a:lnTo>
                    <a:pt x="768" y="1439"/>
                  </a:lnTo>
                  <a:lnTo>
                    <a:pt x="759" y="1426"/>
                  </a:lnTo>
                  <a:lnTo>
                    <a:pt x="749" y="1411"/>
                  </a:lnTo>
                  <a:lnTo>
                    <a:pt x="739" y="1395"/>
                  </a:lnTo>
                  <a:lnTo>
                    <a:pt x="730" y="1380"/>
                  </a:lnTo>
                  <a:lnTo>
                    <a:pt x="718" y="1365"/>
                  </a:lnTo>
                  <a:lnTo>
                    <a:pt x="709" y="1347"/>
                  </a:lnTo>
                  <a:lnTo>
                    <a:pt x="697" y="1330"/>
                  </a:lnTo>
                  <a:lnTo>
                    <a:pt x="688" y="1313"/>
                  </a:lnTo>
                  <a:lnTo>
                    <a:pt x="676" y="1295"/>
                  </a:lnTo>
                  <a:lnTo>
                    <a:pt x="666" y="1276"/>
                  </a:lnTo>
                  <a:lnTo>
                    <a:pt x="655" y="1257"/>
                  </a:lnTo>
                  <a:lnTo>
                    <a:pt x="643" y="1236"/>
                  </a:lnTo>
                  <a:lnTo>
                    <a:pt x="632" y="1215"/>
                  </a:lnTo>
                  <a:lnTo>
                    <a:pt x="620" y="1194"/>
                  </a:lnTo>
                  <a:lnTo>
                    <a:pt x="609" y="1173"/>
                  </a:lnTo>
                  <a:lnTo>
                    <a:pt x="597" y="1150"/>
                  </a:lnTo>
                  <a:lnTo>
                    <a:pt x="586" y="1126"/>
                  </a:lnTo>
                  <a:lnTo>
                    <a:pt x="574" y="1103"/>
                  </a:lnTo>
                  <a:lnTo>
                    <a:pt x="563" y="1078"/>
                  </a:lnTo>
                  <a:lnTo>
                    <a:pt x="549" y="1054"/>
                  </a:lnTo>
                  <a:lnTo>
                    <a:pt x="538" y="1029"/>
                  </a:lnTo>
                  <a:lnTo>
                    <a:pt x="524" y="1002"/>
                  </a:lnTo>
                  <a:lnTo>
                    <a:pt x="513" y="975"/>
                  </a:lnTo>
                  <a:lnTo>
                    <a:pt x="496" y="942"/>
                  </a:lnTo>
                  <a:lnTo>
                    <a:pt x="478" y="910"/>
                  </a:lnTo>
                  <a:lnTo>
                    <a:pt x="463" y="879"/>
                  </a:lnTo>
                  <a:lnTo>
                    <a:pt x="448" y="846"/>
                  </a:lnTo>
                  <a:lnTo>
                    <a:pt x="432" y="817"/>
                  </a:lnTo>
                  <a:lnTo>
                    <a:pt x="417" y="787"/>
                  </a:lnTo>
                  <a:lnTo>
                    <a:pt x="402" y="758"/>
                  </a:lnTo>
                  <a:lnTo>
                    <a:pt x="386" y="729"/>
                  </a:lnTo>
                  <a:lnTo>
                    <a:pt x="373" y="702"/>
                  </a:lnTo>
                  <a:lnTo>
                    <a:pt x="357" y="675"/>
                  </a:lnTo>
                  <a:lnTo>
                    <a:pt x="344" y="648"/>
                  </a:lnTo>
                  <a:lnTo>
                    <a:pt x="330" y="624"/>
                  </a:lnTo>
                  <a:lnTo>
                    <a:pt x="317" y="599"/>
                  </a:lnTo>
                  <a:lnTo>
                    <a:pt x="304" y="576"/>
                  </a:lnTo>
                  <a:lnTo>
                    <a:pt x="290" y="551"/>
                  </a:lnTo>
                  <a:lnTo>
                    <a:pt x="277" y="528"/>
                  </a:lnTo>
                  <a:lnTo>
                    <a:pt x="265" y="506"/>
                  </a:lnTo>
                  <a:lnTo>
                    <a:pt x="252" y="485"/>
                  </a:lnTo>
                  <a:lnTo>
                    <a:pt x="240" y="464"/>
                  </a:lnTo>
                  <a:lnTo>
                    <a:pt x="229" y="443"/>
                  </a:lnTo>
                  <a:lnTo>
                    <a:pt x="217" y="424"/>
                  </a:lnTo>
                  <a:lnTo>
                    <a:pt x="206" y="405"/>
                  </a:lnTo>
                  <a:lnTo>
                    <a:pt x="194" y="387"/>
                  </a:lnTo>
                  <a:lnTo>
                    <a:pt x="185" y="370"/>
                  </a:lnTo>
                  <a:lnTo>
                    <a:pt x="173" y="353"/>
                  </a:lnTo>
                  <a:lnTo>
                    <a:pt x="163" y="338"/>
                  </a:lnTo>
                  <a:lnTo>
                    <a:pt x="154" y="320"/>
                  </a:lnTo>
                  <a:lnTo>
                    <a:pt x="144" y="307"/>
                  </a:lnTo>
                  <a:lnTo>
                    <a:pt x="135" y="291"/>
                  </a:lnTo>
                  <a:lnTo>
                    <a:pt x="125" y="278"/>
                  </a:lnTo>
                  <a:lnTo>
                    <a:pt x="117" y="265"/>
                  </a:lnTo>
                  <a:lnTo>
                    <a:pt x="110" y="253"/>
                  </a:lnTo>
                  <a:lnTo>
                    <a:pt x="96" y="238"/>
                  </a:lnTo>
                  <a:lnTo>
                    <a:pt x="83" y="220"/>
                  </a:lnTo>
                  <a:lnTo>
                    <a:pt x="71" y="205"/>
                  </a:lnTo>
                  <a:lnTo>
                    <a:pt x="62" y="192"/>
                  </a:lnTo>
                  <a:lnTo>
                    <a:pt x="52" y="176"/>
                  </a:lnTo>
                  <a:lnTo>
                    <a:pt x="43" y="163"/>
                  </a:lnTo>
                  <a:lnTo>
                    <a:pt x="35" y="149"/>
                  </a:lnTo>
                  <a:lnTo>
                    <a:pt x="27" y="138"/>
                  </a:lnTo>
                  <a:lnTo>
                    <a:pt x="21" y="124"/>
                  </a:lnTo>
                  <a:lnTo>
                    <a:pt x="16" y="113"/>
                  </a:lnTo>
                  <a:lnTo>
                    <a:pt x="12" y="101"/>
                  </a:lnTo>
                  <a:lnTo>
                    <a:pt x="8" y="92"/>
                  </a:lnTo>
                  <a:lnTo>
                    <a:pt x="4" y="80"/>
                  </a:lnTo>
                  <a:lnTo>
                    <a:pt x="2" y="71"/>
                  </a:lnTo>
                  <a:lnTo>
                    <a:pt x="0" y="61"/>
                  </a:lnTo>
                  <a:lnTo>
                    <a:pt x="0" y="53"/>
                  </a:lnTo>
                  <a:lnTo>
                    <a:pt x="0" y="40"/>
                  </a:lnTo>
                  <a:lnTo>
                    <a:pt x="2" y="30"/>
                  </a:lnTo>
                  <a:lnTo>
                    <a:pt x="6" y="21"/>
                  </a:lnTo>
                  <a:lnTo>
                    <a:pt x="10" y="13"/>
                  </a:lnTo>
                  <a:lnTo>
                    <a:pt x="14" y="7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7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28600" y="228600"/>
            <a:ext cx="2667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：蚣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2" name="Picture 2" descr="C:\Users\Meishing\Dropbox\meizhouhuayu\pics\公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2895600"/>
            <a:ext cx="4619625" cy="1009650"/>
          </a:xfrm>
          <a:prstGeom prst="rect">
            <a:avLst/>
          </a:prstGeom>
          <a:noFill/>
        </p:spPr>
      </p:pic>
      <p:pic>
        <p:nvPicPr>
          <p:cNvPr id="1027" name="Picture 3" descr="C:\Users\Meishing\Dropbox\meizhouhuayu\pics\公-文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3886200"/>
            <a:ext cx="5495925" cy="4953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7467600" y="3505200"/>
            <a:ext cx="13716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公牛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91200" y="3505200"/>
            <a:ext cx="13716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公羊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1200" y="5029200"/>
            <a:ext cx="215265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白雪公主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91200" y="4191000"/>
            <a:ext cx="13716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老公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67600" y="4191000"/>
            <a:ext cx="14478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老</a:t>
            </a:r>
            <a:r>
              <a:rPr lang="zh-TW" altLang="en-US" sz="320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公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公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27" name="Picture 2" descr="C:\Users\Meishing\Desktop\meizhou pics\33-1.png"/>
          <p:cNvPicPr>
            <a:picLocks noChangeAspect="1" noChangeArrowheads="1"/>
          </p:cNvPicPr>
          <p:nvPr/>
        </p:nvPicPr>
        <p:blipFill>
          <a:blip r:embed="rId8" cstate="print">
            <a:lum bright="-10000" contrast="20000"/>
          </a:blip>
          <a:srcRect r="87500"/>
          <a:stretch>
            <a:fillRect/>
          </a:stretch>
        </p:blipFill>
        <p:spPr bwMode="auto">
          <a:xfrm>
            <a:off x="457200" y="1295400"/>
            <a:ext cx="1143000" cy="106680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5431934"/>
      </p:ext>
    </p:extLst>
  </p:cSld>
  <p:clrMapOvr>
    <a:masterClrMapping/>
  </p:clrMapOvr>
  <p:transition>
    <p:sndAc>
      <p:stSnd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819400" y="1905000"/>
            <a:ext cx="762000" cy="838200"/>
            <a:chOff x="3390900" y="3802062"/>
            <a:chExt cx="1212850" cy="1590675"/>
          </a:xfrm>
          <a:solidFill>
            <a:srgbClr val="19EF19"/>
          </a:solidFill>
        </p:grpSpPr>
        <p:sp>
          <p:nvSpPr>
            <p:cNvPr id="7" name="Freeform 26"/>
            <p:cNvSpPr>
              <a:spLocks/>
            </p:cNvSpPr>
            <p:nvPr/>
          </p:nvSpPr>
          <p:spPr bwMode="auto">
            <a:xfrm>
              <a:off x="3390900" y="3802062"/>
              <a:ext cx="1212850" cy="1590675"/>
            </a:xfrm>
            <a:custGeom>
              <a:avLst/>
              <a:gdLst>
                <a:gd name="T0" fmla="*/ 920750 w 1528"/>
                <a:gd name="T1" fmla="*/ 3969 h 2004"/>
                <a:gd name="T2" fmla="*/ 967581 w 1528"/>
                <a:gd name="T3" fmla="*/ 26988 h 2004"/>
                <a:gd name="T4" fmla="*/ 1038225 w 1528"/>
                <a:gd name="T5" fmla="*/ 66675 h 2004"/>
                <a:gd name="T6" fmla="*/ 1118394 w 1528"/>
                <a:gd name="T7" fmla="*/ 121444 h 2004"/>
                <a:gd name="T8" fmla="*/ 1176338 w 1528"/>
                <a:gd name="T9" fmla="*/ 174625 h 2004"/>
                <a:gd name="T10" fmla="*/ 1207294 w 1528"/>
                <a:gd name="T11" fmla="*/ 222250 h 2004"/>
                <a:gd name="T12" fmla="*/ 1209675 w 1528"/>
                <a:gd name="T13" fmla="*/ 260350 h 2004"/>
                <a:gd name="T14" fmla="*/ 1182688 w 1528"/>
                <a:gd name="T15" fmla="*/ 307181 h 2004"/>
                <a:gd name="T16" fmla="*/ 1149350 w 1528"/>
                <a:gd name="T17" fmla="*/ 362744 h 2004"/>
                <a:gd name="T18" fmla="*/ 1123156 w 1528"/>
                <a:gd name="T19" fmla="*/ 438150 h 2004"/>
                <a:gd name="T20" fmla="*/ 1098550 w 1528"/>
                <a:gd name="T21" fmla="*/ 540544 h 2004"/>
                <a:gd name="T22" fmla="*/ 1076325 w 1528"/>
                <a:gd name="T23" fmla="*/ 669925 h 2004"/>
                <a:gd name="T24" fmla="*/ 1054894 w 1528"/>
                <a:gd name="T25" fmla="*/ 796925 h 2004"/>
                <a:gd name="T26" fmla="*/ 1033463 w 1528"/>
                <a:gd name="T27" fmla="*/ 908050 h 2004"/>
                <a:gd name="T28" fmla="*/ 1012031 w 1528"/>
                <a:gd name="T29" fmla="*/ 1005681 h 2004"/>
                <a:gd name="T30" fmla="*/ 993775 w 1528"/>
                <a:gd name="T31" fmla="*/ 1089025 h 2004"/>
                <a:gd name="T32" fmla="*/ 975519 w 1528"/>
                <a:gd name="T33" fmla="*/ 1158875 h 2004"/>
                <a:gd name="T34" fmla="*/ 952500 w 1528"/>
                <a:gd name="T35" fmla="*/ 1235075 h 2004"/>
                <a:gd name="T36" fmla="*/ 892969 w 1528"/>
                <a:gd name="T37" fmla="*/ 1365250 h 2004"/>
                <a:gd name="T38" fmla="*/ 823119 w 1528"/>
                <a:gd name="T39" fmla="*/ 1465263 h 2004"/>
                <a:gd name="T40" fmla="*/ 742156 w 1528"/>
                <a:gd name="T41" fmla="*/ 1537494 h 2004"/>
                <a:gd name="T42" fmla="*/ 693738 w 1528"/>
                <a:gd name="T43" fmla="*/ 1564481 h 2004"/>
                <a:gd name="T44" fmla="*/ 652463 w 1528"/>
                <a:gd name="T45" fmla="*/ 1582738 h 2004"/>
                <a:gd name="T46" fmla="*/ 615950 w 1528"/>
                <a:gd name="T47" fmla="*/ 1590675 h 2004"/>
                <a:gd name="T48" fmla="*/ 599281 w 1528"/>
                <a:gd name="T49" fmla="*/ 1224756 h 2004"/>
                <a:gd name="T50" fmla="*/ 621506 w 1528"/>
                <a:gd name="T51" fmla="*/ 1214438 h 2004"/>
                <a:gd name="T52" fmla="*/ 644525 w 1528"/>
                <a:gd name="T53" fmla="*/ 1193006 h 2004"/>
                <a:gd name="T54" fmla="*/ 667544 w 1528"/>
                <a:gd name="T55" fmla="*/ 1158875 h 2004"/>
                <a:gd name="T56" fmla="*/ 692150 w 1528"/>
                <a:gd name="T57" fmla="*/ 1118394 h 2004"/>
                <a:gd name="T58" fmla="*/ 715169 w 1528"/>
                <a:gd name="T59" fmla="*/ 1067594 h 2004"/>
                <a:gd name="T60" fmla="*/ 737394 w 1528"/>
                <a:gd name="T61" fmla="*/ 1007269 h 2004"/>
                <a:gd name="T62" fmla="*/ 758825 w 1528"/>
                <a:gd name="T63" fmla="*/ 936625 h 2004"/>
                <a:gd name="T64" fmla="*/ 789781 w 1528"/>
                <a:gd name="T65" fmla="*/ 822325 h 2004"/>
                <a:gd name="T66" fmla="*/ 819944 w 1528"/>
                <a:gd name="T67" fmla="*/ 662781 h 2004"/>
                <a:gd name="T68" fmla="*/ 838200 w 1528"/>
                <a:gd name="T69" fmla="*/ 530225 h 2004"/>
                <a:gd name="T70" fmla="*/ 847725 w 1528"/>
                <a:gd name="T71" fmla="*/ 411163 h 2004"/>
                <a:gd name="T72" fmla="*/ 847725 w 1528"/>
                <a:gd name="T73" fmla="*/ 319881 h 2004"/>
                <a:gd name="T74" fmla="*/ 824706 w 1528"/>
                <a:gd name="T75" fmla="*/ 270669 h 2004"/>
                <a:gd name="T76" fmla="*/ 777081 w 1528"/>
                <a:gd name="T77" fmla="*/ 243681 h 2004"/>
                <a:gd name="T78" fmla="*/ 715169 w 1528"/>
                <a:gd name="T79" fmla="*/ 237331 h 2004"/>
                <a:gd name="T80" fmla="*/ 675481 w 1528"/>
                <a:gd name="T81" fmla="*/ 242094 h 2004"/>
                <a:gd name="T82" fmla="*/ 623094 w 1528"/>
                <a:gd name="T83" fmla="*/ 252413 h 2004"/>
                <a:gd name="T84" fmla="*/ 559594 w 1528"/>
                <a:gd name="T85" fmla="*/ 272256 h 2004"/>
                <a:gd name="T86" fmla="*/ 399256 w 1528"/>
                <a:gd name="T87" fmla="*/ 328613 h 2004"/>
                <a:gd name="T88" fmla="*/ 291306 w 1528"/>
                <a:gd name="T89" fmla="*/ 381000 h 2004"/>
                <a:gd name="T90" fmla="*/ 263525 w 1528"/>
                <a:gd name="T91" fmla="*/ 388144 h 2004"/>
                <a:gd name="T92" fmla="*/ 219869 w 1528"/>
                <a:gd name="T93" fmla="*/ 384969 h 2004"/>
                <a:gd name="T94" fmla="*/ 167481 w 1528"/>
                <a:gd name="T95" fmla="*/ 369888 h 2004"/>
                <a:gd name="T96" fmla="*/ 111125 w 1528"/>
                <a:gd name="T97" fmla="*/ 341313 h 2004"/>
                <a:gd name="T98" fmla="*/ 57944 w 1528"/>
                <a:gd name="T99" fmla="*/ 305594 h 2004"/>
                <a:gd name="T100" fmla="*/ 23019 w 1528"/>
                <a:gd name="T101" fmla="*/ 277019 h 2004"/>
                <a:gd name="T102" fmla="*/ 3175 w 1528"/>
                <a:gd name="T103" fmla="*/ 252413 h 2004"/>
                <a:gd name="T104" fmla="*/ 11113 w 1528"/>
                <a:gd name="T105" fmla="*/ 225425 h 2004"/>
                <a:gd name="T106" fmla="*/ 59531 w 1528"/>
                <a:gd name="T107" fmla="*/ 208756 h 2004"/>
                <a:gd name="T108" fmla="*/ 146844 w 1528"/>
                <a:gd name="T109" fmla="*/ 202406 h 2004"/>
                <a:gd name="T110" fmla="*/ 256381 w 1528"/>
                <a:gd name="T111" fmla="*/ 185738 h 2004"/>
                <a:gd name="T112" fmla="*/ 387350 w 1528"/>
                <a:gd name="T113" fmla="*/ 156369 h 2004"/>
                <a:gd name="T114" fmla="*/ 542925 w 1528"/>
                <a:gd name="T115" fmla="*/ 115888 h 2004"/>
                <a:gd name="T116" fmla="*/ 681038 w 1528"/>
                <a:gd name="T117" fmla="*/ 77788 h 2004"/>
                <a:gd name="T118" fmla="*/ 796925 w 1528"/>
                <a:gd name="T119" fmla="*/ 38100 h 2004"/>
                <a:gd name="T120" fmla="*/ 869950 w 1528"/>
                <a:gd name="T121" fmla="*/ 7144 h 2004"/>
                <a:gd name="T122" fmla="*/ 896144 w 1528"/>
                <a:gd name="T123" fmla="*/ 0 h 200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28" h="2004">
                  <a:moveTo>
                    <a:pt x="1133" y="0"/>
                  </a:moveTo>
                  <a:lnTo>
                    <a:pt x="1137" y="0"/>
                  </a:lnTo>
                  <a:lnTo>
                    <a:pt x="1144" y="2"/>
                  </a:lnTo>
                  <a:lnTo>
                    <a:pt x="1152" y="3"/>
                  </a:lnTo>
                  <a:lnTo>
                    <a:pt x="1160" y="5"/>
                  </a:lnTo>
                  <a:lnTo>
                    <a:pt x="1169" y="9"/>
                  </a:lnTo>
                  <a:lnTo>
                    <a:pt x="1181" y="15"/>
                  </a:lnTo>
                  <a:lnTo>
                    <a:pt x="1192" y="21"/>
                  </a:lnTo>
                  <a:lnTo>
                    <a:pt x="1206" y="27"/>
                  </a:lnTo>
                  <a:lnTo>
                    <a:pt x="1219" y="34"/>
                  </a:lnTo>
                  <a:lnTo>
                    <a:pt x="1235" y="42"/>
                  </a:lnTo>
                  <a:lnTo>
                    <a:pt x="1252" y="51"/>
                  </a:lnTo>
                  <a:lnTo>
                    <a:pt x="1269" y="61"/>
                  </a:lnTo>
                  <a:lnTo>
                    <a:pt x="1286" y="73"/>
                  </a:lnTo>
                  <a:lnTo>
                    <a:pt x="1308" y="84"/>
                  </a:lnTo>
                  <a:lnTo>
                    <a:pt x="1327" y="96"/>
                  </a:lnTo>
                  <a:lnTo>
                    <a:pt x="1348" y="109"/>
                  </a:lnTo>
                  <a:lnTo>
                    <a:pt x="1369" y="124"/>
                  </a:lnTo>
                  <a:lnTo>
                    <a:pt x="1390" y="140"/>
                  </a:lnTo>
                  <a:lnTo>
                    <a:pt x="1409" y="153"/>
                  </a:lnTo>
                  <a:lnTo>
                    <a:pt x="1427" y="167"/>
                  </a:lnTo>
                  <a:lnTo>
                    <a:pt x="1442" y="182"/>
                  </a:lnTo>
                  <a:lnTo>
                    <a:pt x="1457" y="195"/>
                  </a:lnTo>
                  <a:lnTo>
                    <a:pt x="1471" y="207"/>
                  </a:lnTo>
                  <a:lnTo>
                    <a:pt x="1482" y="220"/>
                  </a:lnTo>
                  <a:lnTo>
                    <a:pt x="1492" y="232"/>
                  </a:lnTo>
                  <a:lnTo>
                    <a:pt x="1501" y="245"/>
                  </a:lnTo>
                  <a:lnTo>
                    <a:pt x="1509" y="257"/>
                  </a:lnTo>
                  <a:lnTo>
                    <a:pt x="1517" y="268"/>
                  </a:lnTo>
                  <a:lnTo>
                    <a:pt x="1521" y="280"/>
                  </a:lnTo>
                  <a:lnTo>
                    <a:pt x="1524" y="291"/>
                  </a:lnTo>
                  <a:lnTo>
                    <a:pt x="1526" y="301"/>
                  </a:lnTo>
                  <a:lnTo>
                    <a:pt x="1528" y="313"/>
                  </a:lnTo>
                  <a:lnTo>
                    <a:pt x="1526" y="320"/>
                  </a:lnTo>
                  <a:lnTo>
                    <a:pt x="1524" y="328"/>
                  </a:lnTo>
                  <a:lnTo>
                    <a:pt x="1521" y="337"/>
                  </a:lnTo>
                  <a:lnTo>
                    <a:pt x="1515" y="349"/>
                  </a:lnTo>
                  <a:lnTo>
                    <a:pt x="1507" y="361"/>
                  </a:lnTo>
                  <a:lnTo>
                    <a:pt x="1500" y="374"/>
                  </a:lnTo>
                  <a:lnTo>
                    <a:pt x="1490" y="387"/>
                  </a:lnTo>
                  <a:lnTo>
                    <a:pt x="1478" y="405"/>
                  </a:lnTo>
                  <a:lnTo>
                    <a:pt x="1471" y="414"/>
                  </a:lnTo>
                  <a:lnTo>
                    <a:pt x="1463" y="428"/>
                  </a:lnTo>
                  <a:lnTo>
                    <a:pt x="1455" y="441"/>
                  </a:lnTo>
                  <a:lnTo>
                    <a:pt x="1448" y="457"/>
                  </a:lnTo>
                  <a:lnTo>
                    <a:pt x="1442" y="474"/>
                  </a:lnTo>
                  <a:lnTo>
                    <a:pt x="1434" y="491"/>
                  </a:lnTo>
                  <a:lnTo>
                    <a:pt x="1428" y="510"/>
                  </a:lnTo>
                  <a:lnTo>
                    <a:pt x="1421" y="531"/>
                  </a:lnTo>
                  <a:lnTo>
                    <a:pt x="1415" y="552"/>
                  </a:lnTo>
                  <a:lnTo>
                    <a:pt x="1409" y="576"/>
                  </a:lnTo>
                  <a:lnTo>
                    <a:pt x="1402" y="600"/>
                  </a:lnTo>
                  <a:lnTo>
                    <a:pt x="1396" y="625"/>
                  </a:lnTo>
                  <a:lnTo>
                    <a:pt x="1390" y="652"/>
                  </a:lnTo>
                  <a:lnTo>
                    <a:pt x="1384" y="681"/>
                  </a:lnTo>
                  <a:lnTo>
                    <a:pt x="1379" y="710"/>
                  </a:lnTo>
                  <a:lnTo>
                    <a:pt x="1373" y="741"/>
                  </a:lnTo>
                  <a:lnTo>
                    <a:pt x="1367" y="775"/>
                  </a:lnTo>
                  <a:lnTo>
                    <a:pt x="1361" y="810"/>
                  </a:lnTo>
                  <a:lnTo>
                    <a:pt x="1356" y="844"/>
                  </a:lnTo>
                  <a:lnTo>
                    <a:pt x="1350" y="877"/>
                  </a:lnTo>
                  <a:lnTo>
                    <a:pt x="1346" y="910"/>
                  </a:lnTo>
                  <a:lnTo>
                    <a:pt x="1340" y="942"/>
                  </a:lnTo>
                  <a:lnTo>
                    <a:pt x="1334" y="973"/>
                  </a:lnTo>
                  <a:lnTo>
                    <a:pt x="1329" y="1004"/>
                  </a:lnTo>
                  <a:lnTo>
                    <a:pt x="1323" y="1032"/>
                  </a:lnTo>
                  <a:lnTo>
                    <a:pt x="1317" y="1061"/>
                  </a:lnTo>
                  <a:lnTo>
                    <a:pt x="1311" y="1090"/>
                  </a:lnTo>
                  <a:lnTo>
                    <a:pt x="1308" y="1117"/>
                  </a:lnTo>
                  <a:lnTo>
                    <a:pt x="1302" y="1144"/>
                  </a:lnTo>
                  <a:lnTo>
                    <a:pt x="1296" y="1171"/>
                  </a:lnTo>
                  <a:lnTo>
                    <a:pt x="1290" y="1196"/>
                  </a:lnTo>
                  <a:lnTo>
                    <a:pt x="1286" y="1221"/>
                  </a:lnTo>
                  <a:lnTo>
                    <a:pt x="1281" y="1244"/>
                  </a:lnTo>
                  <a:lnTo>
                    <a:pt x="1275" y="1267"/>
                  </a:lnTo>
                  <a:lnTo>
                    <a:pt x="1271" y="1290"/>
                  </a:lnTo>
                  <a:lnTo>
                    <a:pt x="1265" y="1311"/>
                  </a:lnTo>
                  <a:lnTo>
                    <a:pt x="1261" y="1332"/>
                  </a:lnTo>
                  <a:lnTo>
                    <a:pt x="1256" y="1353"/>
                  </a:lnTo>
                  <a:lnTo>
                    <a:pt x="1252" y="1372"/>
                  </a:lnTo>
                  <a:lnTo>
                    <a:pt x="1246" y="1391"/>
                  </a:lnTo>
                  <a:lnTo>
                    <a:pt x="1242" y="1411"/>
                  </a:lnTo>
                  <a:lnTo>
                    <a:pt x="1238" y="1428"/>
                  </a:lnTo>
                  <a:lnTo>
                    <a:pt x="1233" y="1445"/>
                  </a:lnTo>
                  <a:lnTo>
                    <a:pt x="1229" y="1460"/>
                  </a:lnTo>
                  <a:lnTo>
                    <a:pt x="1225" y="1476"/>
                  </a:lnTo>
                  <a:lnTo>
                    <a:pt x="1221" y="1491"/>
                  </a:lnTo>
                  <a:lnTo>
                    <a:pt x="1217" y="1505"/>
                  </a:lnTo>
                  <a:lnTo>
                    <a:pt x="1213" y="1520"/>
                  </a:lnTo>
                  <a:lnTo>
                    <a:pt x="1200" y="1556"/>
                  </a:lnTo>
                  <a:lnTo>
                    <a:pt x="1187" y="1593"/>
                  </a:lnTo>
                  <a:lnTo>
                    <a:pt x="1171" y="1626"/>
                  </a:lnTo>
                  <a:lnTo>
                    <a:pt x="1158" y="1660"/>
                  </a:lnTo>
                  <a:lnTo>
                    <a:pt x="1142" y="1691"/>
                  </a:lnTo>
                  <a:lnTo>
                    <a:pt x="1125" y="1720"/>
                  </a:lnTo>
                  <a:lnTo>
                    <a:pt x="1110" y="1748"/>
                  </a:lnTo>
                  <a:lnTo>
                    <a:pt x="1093" y="1775"/>
                  </a:lnTo>
                  <a:lnTo>
                    <a:pt x="1075" y="1800"/>
                  </a:lnTo>
                  <a:lnTo>
                    <a:pt x="1056" y="1825"/>
                  </a:lnTo>
                  <a:lnTo>
                    <a:pt x="1037" y="1846"/>
                  </a:lnTo>
                  <a:lnTo>
                    <a:pt x="1018" y="1867"/>
                  </a:lnTo>
                  <a:lnTo>
                    <a:pt x="997" y="1887"/>
                  </a:lnTo>
                  <a:lnTo>
                    <a:pt x="977" y="1906"/>
                  </a:lnTo>
                  <a:lnTo>
                    <a:pt x="956" y="1921"/>
                  </a:lnTo>
                  <a:lnTo>
                    <a:pt x="935" y="1937"/>
                  </a:lnTo>
                  <a:lnTo>
                    <a:pt x="922" y="1944"/>
                  </a:lnTo>
                  <a:lnTo>
                    <a:pt x="910" y="1952"/>
                  </a:lnTo>
                  <a:lnTo>
                    <a:pt x="897" y="1958"/>
                  </a:lnTo>
                  <a:lnTo>
                    <a:pt x="885" y="1965"/>
                  </a:lnTo>
                  <a:lnTo>
                    <a:pt x="874" y="1971"/>
                  </a:lnTo>
                  <a:lnTo>
                    <a:pt x="862" y="1977"/>
                  </a:lnTo>
                  <a:lnTo>
                    <a:pt x="853" y="1981"/>
                  </a:lnTo>
                  <a:lnTo>
                    <a:pt x="841" y="1986"/>
                  </a:lnTo>
                  <a:lnTo>
                    <a:pt x="831" y="1990"/>
                  </a:lnTo>
                  <a:lnTo>
                    <a:pt x="822" y="1994"/>
                  </a:lnTo>
                  <a:lnTo>
                    <a:pt x="812" y="1996"/>
                  </a:lnTo>
                  <a:lnTo>
                    <a:pt x="803" y="2000"/>
                  </a:lnTo>
                  <a:lnTo>
                    <a:pt x="793" y="2000"/>
                  </a:lnTo>
                  <a:lnTo>
                    <a:pt x="783" y="2002"/>
                  </a:lnTo>
                  <a:lnTo>
                    <a:pt x="776" y="2004"/>
                  </a:lnTo>
                  <a:lnTo>
                    <a:pt x="768" y="2004"/>
                  </a:lnTo>
                  <a:lnTo>
                    <a:pt x="755" y="1773"/>
                  </a:lnTo>
                  <a:lnTo>
                    <a:pt x="743" y="1545"/>
                  </a:lnTo>
                  <a:lnTo>
                    <a:pt x="749" y="1543"/>
                  </a:lnTo>
                  <a:lnTo>
                    <a:pt x="755" y="1543"/>
                  </a:lnTo>
                  <a:lnTo>
                    <a:pt x="760" y="1541"/>
                  </a:lnTo>
                  <a:lnTo>
                    <a:pt x="766" y="1539"/>
                  </a:lnTo>
                  <a:lnTo>
                    <a:pt x="772" y="1537"/>
                  </a:lnTo>
                  <a:lnTo>
                    <a:pt x="778" y="1533"/>
                  </a:lnTo>
                  <a:lnTo>
                    <a:pt x="783" y="1530"/>
                  </a:lnTo>
                  <a:lnTo>
                    <a:pt x="789" y="1526"/>
                  </a:lnTo>
                  <a:lnTo>
                    <a:pt x="795" y="1520"/>
                  </a:lnTo>
                  <a:lnTo>
                    <a:pt x="801" y="1516"/>
                  </a:lnTo>
                  <a:lnTo>
                    <a:pt x="807" y="1508"/>
                  </a:lnTo>
                  <a:lnTo>
                    <a:pt x="812" y="1503"/>
                  </a:lnTo>
                  <a:lnTo>
                    <a:pt x="818" y="1495"/>
                  </a:lnTo>
                  <a:lnTo>
                    <a:pt x="824" y="1487"/>
                  </a:lnTo>
                  <a:lnTo>
                    <a:pt x="830" y="1480"/>
                  </a:lnTo>
                  <a:lnTo>
                    <a:pt x="835" y="1470"/>
                  </a:lnTo>
                  <a:lnTo>
                    <a:pt x="841" y="1460"/>
                  </a:lnTo>
                  <a:lnTo>
                    <a:pt x="847" y="1451"/>
                  </a:lnTo>
                  <a:lnTo>
                    <a:pt x="853" y="1441"/>
                  </a:lnTo>
                  <a:lnTo>
                    <a:pt x="860" y="1432"/>
                  </a:lnTo>
                  <a:lnTo>
                    <a:pt x="866" y="1420"/>
                  </a:lnTo>
                  <a:lnTo>
                    <a:pt x="872" y="1409"/>
                  </a:lnTo>
                  <a:lnTo>
                    <a:pt x="878" y="1397"/>
                  </a:lnTo>
                  <a:lnTo>
                    <a:pt x="883" y="1386"/>
                  </a:lnTo>
                  <a:lnTo>
                    <a:pt x="889" y="1372"/>
                  </a:lnTo>
                  <a:lnTo>
                    <a:pt x="895" y="1359"/>
                  </a:lnTo>
                  <a:lnTo>
                    <a:pt x="901" y="1345"/>
                  </a:lnTo>
                  <a:lnTo>
                    <a:pt x="906" y="1330"/>
                  </a:lnTo>
                  <a:lnTo>
                    <a:pt x="912" y="1317"/>
                  </a:lnTo>
                  <a:lnTo>
                    <a:pt x="918" y="1301"/>
                  </a:lnTo>
                  <a:lnTo>
                    <a:pt x="924" y="1284"/>
                  </a:lnTo>
                  <a:lnTo>
                    <a:pt x="929" y="1269"/>
                  </a:lnTo>
                  <a:lnTo>
                    <a:pt x="935" y="1251"/>
                  </a:lnTo>
                  <a:lnTo>
                    <a:pt x="941" y="1234"/>
                  </a:lnTo>
                  <a:lnTo>
                    <a:pt x="947" y="1217"/>
                  </a:lnTo>
                  <a:lnTo>
                    <a:pt x="952" y="1199"/>
                  </a:lnTo>
                  <a:lnTo>
                    <a:pt x="956" y="1180"/>
                  </a:lnTo>
                  <a:lnTo>
                    <a:pt x="962" y="1161"/>
                  </a:lnTo>
                  <a:lnTo>
                    <a:pt x="968" y="1142"/>
                  </a:lnTo>
                  <a:lnTo>
                    <a:pt x="974" y="1121"/>
                  </a:lnTo>
                  <a:lnTo>
                    <a:pt x="983" y="1080"/>
                  </a:lnTo>
                  <a:lnTo>
                    <a:pt x="995" y="1036"/>
                  </a:lnTo>
                  <a:lnTo>
                    <a:pt x="1004" y="990"/>
                  </a:lnTo>
                  <a:lnTo>
                    <a:pt x="1014" y="944"/>
                  </a:lnTo>
                  <a:lnTo>
                    <a:pt x="1022" y="908"/>
                  </a:lnTo>
                  <a:lnTo>
                    <a:pt x="1027" y="871"/>
                  </a:lnTo>
                  <a:lnTo>
                    <a:pt x="1033" y="835"/>
                  </a:lnTo>
                  <a:lnTo>
                    <a:pt x="1039" y="800"/>
                  </a:lnTo>
                  <a:lnTo>
                    <a:pt x="1043" y="767"/>
                  </a:lnTo>
                  <a:lnTo>
                    <a:pt x="1048" y="733"/>
                  </a:lnTo>
                  <a:lnTo>
                    <a:pt x="1052" y="700"/>
                  </a:lnTo>
                  <a:lnTo>
                    <a:pt x="1056" y="668"/>
                  </a:lnTo>
                  <a:lnTo>
                    <a:pt x="1060" y="637"/>
                  </a:lnTo>
                  <a:lnTo>
                    <a:pt x="1062" y="606"/>
                  </a:lnTo>
                  <a:lnTo>
                    <a:pt x="1064" y="576"/>
                  </a:lnTo>
                  <a:lnTo>
                    <a:pt x="1066" y="547"/>
                  </a:lnTo>
                  <a:lnTo>
                    <a:pt x="1068" y="518"/>
                  </a:lnTo>
                  <a:lnTo>
                    <a:pt x="1070" y="489"/>
                  </a:lnTo>
                  <a:lnTo>
                    <a:pt x="1070" y="460"/>
                  </a:lnTo>
                  <a:lnTo>
                    <a:pt x="1070" y="435"/>
                  </a:lnTo>
                  <a:lnTo>
                    <a:pt x="1070" y="418"/>
                  </a:lnTo>
                  <a:lnTo>
                    <a:pt x="1068" y="403"/>
                  </a:lnTo>
                  <a:lnTo>
                    <a:pt x="1064" y="387"/>
                  </a:lnTo>
                  <a:lnTo>
                    <a:pt x="1060" y="374"/>
                  </a:lnTo>
                  <a:lnTo>
                    <a:pt x="1054" y="362"/>
                  </a:lnTo>
                  <a:lnTo>
                    <a:pt x="1046" y="351"/>
                  </a:lnTo>
                  <a:lnTo>
                    <a:pt x="1039" y="341"/>
                  </a:lnTo>
                  <a:lnTo>
                    <a:pt x="1029" y="332"/>
                  </a:lnTo>
                  <a:lnTo>
                    <a:pt x="1018" y="324"/>
                  </a:lnTo>
                  <a:lnTo>
                    <a:pt x="1006" y="318"/>
                  </a:lnTo>
                  <a:lnTo>
                    <a:pt x="993" y="313"/>
                  </a:lnTo>
                  <a:lnTo>
                    <a:pt x="979" y="307"/>
                  </a:lnTo>
                  <a:lnTo>
                    <a:pt x="964" y="305"/>
                  </a:lnTo>
                  <a:lnTo>
                    <a:pt x="947" y="301"/>
                  </a:lnTo>
                  <a:lnTo>
                    <a:pt x="927" y="301"/>
                  </a:lnTo>
                  <a:lnTo>
                    <a:pt x="910" y="299"/>
                  </a:lnTo>
                  <a:lnTo>
                    <a:pt x="901" y="299"/>
                  </a:lnTo>
                  <a:lnTo>
                    <a:pt x="891" y="301"/>
                  </a:lnTo>
                  <a:lnTo>
                    <a:pt x="881" y="301"/>
                  </a:lnTo>
                  <a:lnTo>
                    <a:pt x="872" y="301"/>
                  </a:lnTo>
                  <a:lnTo>
                    <a:pt x="862" y="303"/>
                  </a:lnTo>
                  <a:lnTo>
                    <a:pt x="851" y="305"/>
                  </a:lnTo>
                  <a:lnTo>
                    <a:pt x="839" y="307"/>
                  </a:lnTo>
                  <a:lnTo>
                    <a:pt x="826" y="309"/>
                  </a:lnTo>
                  <a:lnTo>
                    <a:pt x="812" y="313"/>
                  </a:lnTo>
                  <a:lnTo>
                    <a:pt x="799" y="314"/>
                  </a:lnTo>
                  <a:lnTo>
                    <a:pt x="785" y="318"/>
                  </a:lnTo>
                  <a:lnTo>
                    <a:pt x="770" y="322"/>
                  </a:lnTo>
                  <a:lnTo>
                    <a:pt x="755" y="326"/>
                  </a:lnTo>
                  <a:lnTo>
                    <a:pt x="739" y="332"/>
                  </a:lnTo>
                  <a:lnTo>
                    <a:pt x="722" y="337"/>
                  </a:lnTo>
                  <a:lnTo>
                    <a:pt x="705" y="343"/>
                  </a:lnTo>
                  <a:lnTo>
                    <a:pt x="666" y="355"/>
                  </a:lnTo>
                  <a:lnTo>
                    <a:pt x="626" y="368"/>
                  </a:lnTo>
                  <a:lnTo>
                    <a:pt x="586" y="382"/>
                  </a:lnTo>
                  <a:lnTo>
                    <a:pt x="544" y="397"/>
                  </a:lnTo>
                  <a:lnTo>
                    <a:pt x="503" y="414"/>
                  </a:lnTo>
                  <a:lnTo>
                    <a:pt x="463" y="432"/>
                  </a:lnTo>
                  <a:lnTo>
                    <a:pt x="423" y="451"/>
                  </a:lnTo>
                  <a:lnTo>
                    <a:pt x="384" y="472"/>
                  </a:lnTo>
                  <a:lnTo>
                    <a:pt x="375" y="476"/>
                  </a:lnTo>
                  <a:lnTo>
                    <a:pt x="367" y="480"/>
                  </a:lnTo>
                  <a:lnTo>
                    <a:pt x="359" y="483"/>
                  </a:lnTo>
                  <a:lnTo>
                    <a:pt x="352" y="485"/>
                  </a:lnTo>
                  <a:lnTo>
                    <a:pt x="344" y="487"/>
                  </a:lnTo>
                  <a:lnTo>
                    <a:pt x="338" y="489"/>
                  </a:lnTo>
                  <a:lnTo>
                    <a:pt x="332" y="489"/>
                  </a:lnTo>
                  <a:lnTo>
                    <a:pt x="329" y="489"/>
                  </a:lnTo>
                  <a:lnTo>
                    <a:pt x="315" y="489"/>
                  </a:lnTo>
                  <a:lnTo>
                    <a:pt x="302" y="489"/>
                  </a:lnTo>
                  <a:lnTo>
                    <a:pt x="290" y="487"/>
                  </a:lnTo>
                  <a:lnTo>
                    <a:pt x="277" y="485"/>
                  </a:lnTo>
                  <a:lnTo>
                    <a:pt x="263" y="481"/>
                  </a:lnTo>
                  <a:lnTo>
                    <a:pt x="250" y="480"/>
                  </a:lnTo>
                  <a:lnTo>
                    <a:pt x="238" y="476"/>
                  </a:lnTo>
                  <a:lnTo>
                    <a:pt x="225" y="470"/>
                  </a:lnTo>
                  <a:lnTo>
                    <a:pt x="211" y="466"/>
                  </a:lnTo>
                  <a:lnTo>
                    <a:pt x="198" y="460"/>
                  </a:lnTo>
                  <a:lnTo>
                    <a:pt x="183" y="453"/>
                  </a:lnTo>
                  <a:lnTo>
                    <a:pt x="169" y="445"/>
                  </a:lnTo>
                  <a:lnTo>
                    <a:pt x="156" y="437"/>
                  </a:lnTo>
                  <a:lnTo>
                    <a:pt x="140" y="430"/>
                  </a:lnTo>
                  <a:lnTo>
                    <a:pt x="127" y="420"/>
                  </a:lnTo>
                  <a:lnTo>
                    <a:pt x="112" y="410"/>
                  </a:lnTo>
                  <a:lnTo>
                    <a:pt x="98" y="403"/>
                  </a:lnTo>
                  <a:lnTo>
                    <a:pt x="85" y="393"/>
                  </a:lnTo>
                  <a:lnTo>
                    <a:pt x="73" y="385"/>
                  </a:lnTo>
                  <a:lnTo>
                    <a:pt x="64" y="378"/>
                  </a:lnTo>
                  <a:lnTo>
                    <a:pt x="54" y="372"/>
                  </a:lnTo>
                  <a:lnTo>
                    <a:pt x="44" y="364"/>
                  </a:lnTo>
                  <a:lnTo>
                    <a:pt x="35" y="357"/>
                  </a:lnTo>
                  <a:lnTo>
                    <a:pt x="29" y="349"/>
                  </a:lnTo>
                  <a:lnTo>
                    <a:pt x="21" y="343"/>
                  </a:lnTo>
                  <a:lnTo>
                    <a:pt x="16" y="336"/>
                  </a:lnTo>
                  <a:lnTo>
                    <a:pt x="12" y="330"/>
                  </a:lnTo>
                  <a:lnTo>
                    <a:pt x="8" y="324"/>
                  </a:lnTo>
                  <a:lnTo>
                    <a:pt x="4" y="318"/>
                  </a:lnTo>
                  <a:lnTo>
                    <a:pt x="2" y="311"/>
                  </a:lnTo>
                  <a:lnTo>
                    <a:pt x="0" y="305"/>
                  </a:lnTo>
                  <a:lnTo>
                    <a:pt x="0" y="299"/>
                  </a:lnTo>
                  <a:lnTo>
                    <a:pt x="6" y="291"/>
                  </a:lnTo>
                  <a:lnTo>
                    <a:pt x="14" y="284"/>
                  </a:lnTo>
                  <a:lnTo>
                    <a:pt x="21" y="278"/>
                  </a:lnTo>
                  <a:lnTo>
                    <a:pt x="33" y="272"/>
                  </a:lnTo>
                  <a:lnTo>
                    <a:pt x="44" y="268"/>
                  </a:lnTo>
                  <a:lnTo>
                    <a:pt x="60" y="265"/>
                  </a:lnTo>
                  <a:lnTo>
                    <a:pt x="75" y="263"/>
                  </a:lnTo>
                  <a:lnTo>
                    <a:pt x="92" y="263"/>
                  </a:lnTo>
                  <a:lnTo>
                    <a:pt x="114" y="261"/>
                  </a:lnTo>
                  <a:lnTo>
                    <a:pt x="137" y="259"/>
                  </a:lnTo>
                  <a:lnTo>
                    <a:pt x="160" y="257"/>
                  </a:lnTo>
                  <a:lnTo>
                    <a:pt x="185" y="255"/>
                  </a:lnTo>
                  <a:lnTo>
                    <a:pt x="210" y="251"/>
                  </a:lnTo>
                  <a:lnTo>
                    <a:pt x="236" y="247"/>
                  </a:lnTo>
                  <a:lnTo>
                    <a:pt x="265" y="243"/>
                  </a:lnTo>
                  <a:lnTo>
                    <a:pt x="294" y="240"/>
                  </a:lnTo>
                  <a:lnTo>
                    <a:pt x="323" y="234"/>
                  </a:lnTo>
                  <a:lnTo>
                    <a:pt x="353" y="228"/>
                  </a:lnTo>
                  <a:lnTo>
                    <a:pt x="386" y="220"/>
                  </a:lnTo>
                  <a:lnTo>
                    <a:pt x="419" y="213"/>
                  </a:lnTo>
                  <a:lnTo>
                    <a:pt x="453" y="205"/>
                  </a:lnTo>
                  <a:lnTo>
                    <a:pt x="488" y="197"/>
                  </a:lnTo>
                  <a:lnTo>
                    <a:pt x="524" y="188"/>
                  </a:lnTo>
                  <a:lnTo>
                    <a:pt x="563" y="178"/>
                  </a:lnTo>
                  <a:lnTo>
                    <a:pt x="603" y="167"/>
                  </a:lnTo>
                  <a:lnTo>
                    <a:pt x="643" y="157"/>
                  </a:lnTo>
                  <a:lnTo>
                    <a:pt x="684" y="146"/>
                  </a:lnTo>
                  <a:lnTo>
                    <a:pt x="720" y="136"/>
                  </a:lnTo>
                  <a:lnTo>
                    <a:pt x="757" y="126"/>
                  </a:lnTo>
                  <a:lnTo>
                    <a:pt x="793" y="117"/>
                  </a:lnTo>
                  <a:lnTo>
                    <a:pt x="826" y="107"/>
                  </a:lnTo>
                  <a:lnTo>
                    <a:pt x="858" y="98"/>
                  </a:lnTo>
                  <a:lnTo>
                    <a:pt x="891" y="88"/>
                  </a:lnTo>
                  <a:lnTo>
                    <a:pt x="922" y="78"/>
                  </a:lnTo>
                  <a:lnTo>
                    <a:pt x="950" y="69"/>
                  </a:lnTo>
                  <a:lnTo>
                    <a:pt x="977" y="59"/>
                  </a:lnTo>
                  <a:lnTo>
                    <a:pt x="1004" y="48"/>
                  </a:lnTo>
                  <a:lnTo>
                    <a:pt x="1029" y="38"/>
                  </a:lnTo>
                  <a:lnTo>
                    <a:pt x="1054" y="28"/>
                  </a:lnTo>
                  <a:lnTo>
                    <a:pt x="1077" y="19"/>
                  </a:lnTo>
                  <a:lnTo>
                    <a:pt x="1087" y="13"/>
                  </a:lnTo>
                  <a:lnTo>
                    <a:pt x="1096" y="9"/>
                  </a:lnTo>
                  <a:lnTo>
                    <a:pt x="1106" y="7"/>
                  </a:lnTo>
                  <a:lnTo>
                    <a:pt x="1114" y="3"/>
                  </a:lnTo>
                  <a:lnTo>
                    <a:pt x="1119" y="2"/>
                  </a:lnTo>
                  <a:lnTo>
                    <a:pt x="1125" y="0"/>
                  </a:lnTo>
                  <a:lnTo>
                    <a:pt x="1129" y="0"/>
                  </a:lnTo>
                  <a:lnTo>
                    <a:pt x="1133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7"/>
            <p:cNvSpPr>
              <a:spLocks/>
            </p:cNvSpPr>
            <p:nvPr/>
          </p:nvSpPr>
          <p:spPr bwMode="auto">
            <a:xfrm>
              <a:off x="3592513" y="4924425"/>
              <a:ext cx="407987" cy="468312"/>
            </a:xfrm>
            <a:custGeom>
              <a:avLst/>
              <a:gdLst>
                <a:gd name="T0" fmla="*/ 31750 w 514"/>
                <a:gd name="T1" fmla="*/ 6350 h 590"/>
                <a:gd name="T2" fmla="*/ 66675 w 514"/>
                <a:gd name="T3" fmla="*/ 18256 h 590"/>
                <a:gd name="T4" fmla="*/ 98425 w 514"/>
                <a:gd name="T5" fmla="*/ 30956 h 590"/>
                <a:gd name="T6" fmla="*/ 130969 w 514"/>
                <a:gd name="T7" fmla="*/ 41275 h 590"/>
                <a:gd name="T8" fmla="*/ 159544 w 514"/>
                <a:gd name="T9" fmla="*/ 50800 h 590"/>
                <a:gd name="T10" fmla="*/ 187325 w 514"/>
                <a:gd name="T11" fmla="*/ 59531 h 590"/>
                <a:gd name="T12" fmla="*/ 214312 w 514"/>
                <a:gd name="T13" fmla="*/ 67469 h 590"/>
                <a:gd name="T14" fmla="*/ 238918 w 514"/>
                <a:gd name="T15" fmla="*/ 74612 h 590"/>
                <a:gd name="T16" fmla="*/ 261937 w 514"/>
                <a:gd name="T17" fmla="*/ 80962 h 590"/>
                <a:gd name="T18" fmla="*/ 283368 w 514"/>
                <a:gd name="T19" fmla="*/ 87312 h 590"/>
                <a:gd name="T20" fmla="*/ 304800 w 514"/>
                <a:gd name="T21" fmla="*/ 92075 h 590"/>
                <a:gd name="T22" fmla="*/ 323056 w 514"/>
                <a:gd name="T23" fmla="*/ 94456 h 590"/>
                <a:gd name="T24" fmla="*/ 339725 w 514"/>
                <a:gd name="T25" fmla="*/ 97631 h 590"/>
                <a:gd name="T26" fmla="*/ 354806 w 514"/>
                <a:gd name="T27" fmla="*/ 100806 h 590"/>
                <a:gd name="T28" fmla="*/ 369887 w 514"/>
                <a:gd name="T29" fmla="*/ 102394 h 590"/>
                <a:gd name="T30" fmla="*/ 388143 w 514"/>
                <a:gd name="T31" fmla="*/ 103981 h 590"/>
                <a:gd name="T32" fmla="*/ 407987 w 514"/>
                <a:gd name="T33" fmla="*/ 468312 h 590"/>
                <a:gd name="T34" fmla="*/ 391318 w 514"/>
                <a:gd name="T35" fmla="*/ 466725 h 590"/>
                <a:gd name="T36" fmla="*/ 374650 w 514"/>
                <a:gd name="T37" fmla="*/ 461962 h 590"/>
                <a:gd name="T38" fmla="*/ 359568 w 514"/>
                <a:gd name="T39" fmla="*/ 454025 h 590"/>
                <a:gd name="T40" fmla="*/ 344487 w 514"/>
                <a:gd name="T41" fmla="*/ 443706 h 590"/>
                <a:gd name="T42" fmla="*/ 330200 w 514"/>
                <a:gd name="T43" fmla="*/ 430212 h 590"/>
                <a:gd name="T44" fmla="*/ 315118 w 514"/>
                <a:gd name="T45" fmla="*/ 413543 h 590"/>
                <a:gd name="T46" fmla="*/ 303212 w 514"/>
                <a:gd name="T47" fmla="*/ 393700 h 590"/>
                <a:gd name="T48" fmla="*/ 288925 w 514"/>
                <a:gd name="T49" fmla="*/ 370681 h 590"/>
                <a:gd name="T50" fmla="*/ 261937 w 514"/>
                <a:gd name="T51" fmla="*/ 329406 h 590"/>
                <a:gd name="T52" fmla="*/ 232568 w 514"/>
                <a:gd name="T53" fmla="*/ 288131 h 590"/>
                <a:gd name="T54" fmla="*/ 199231 w 514"/>
                <a:gd name="T55" fmla="*/ 245268 h 590"/>
                <a:gd name="T56" fmla="*/ 164306 w 514"/>
                <a:gd name="T57" fmla="*/ 203200 h 590"/>
                <a:gd name="T58" fmla="*/ 127794 w 514"/>
                <a:gd name="T59" fmla="*/ 158750 h 590"/>
                <a:gd name="T60" fmla="*/ 86519 w 514"/>
                <a:gd name="T61" fmla="*/ 112712 h 590"/>
                <a:gd name="T62" fmla="*/ 43656 w 514"/>
                <a:gd name="T63" fmla="*/ 67469 h 590"/>
                <a:gd name="T64" fmla="*/ 0 w 514"/>
                <a:gd name="T65" fmla="*/ 19844 h 590"/>
                <a:gd name="T66" fmla="*/ 1587 w 514"/>
                <a:gd name="T67" fmla="*/ 11112 h 590"/>
                <a:gd name="T68" fmla="*/ 3175 w 514"/>
                <a:gd name="T69" fmla="*/ 4762 h 590"/>
                <a:gd name="T70" fmla="*/ 8731 w 514"/>
                <a:gd name="T71" fmla="*/ 1587 h 590"/>
                <a:gd name="T72" fmla="*/ 15081 w 514"/>
                <a:gd name="T73" fmla="*/ 0 h 590"/>
                <a:gd name="T74" fmla="*/ 15081 w 514"/>
                <a:gd name="T75" fmla="*/ 0 h 5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14" h="590">
                  <a:moveTo>
                    <a:pt x="19" y="0"/>
                  </a:moveTo>
                  <a:lnTo>
                    <a:pt x="40" y="8"/>
                  </a:lnTo>
                  <a:lnTo>
                    <a:pt x="63" y="18"/>
                  </a:lnTo>
                  <a:lnTo>
                    <a:pt x="84" y="23"/>
                  </a:lnTo>
                  <a:lnTo>
                    <a:pt x="105" y="31"/>
                  </a:lnTo>
                  <a:lnTo>
                    <a:pt x="124" y="39"/>
                  </a:lnTo>
                  <a:lnTo>
                    <a:pt x="146" y="45"/>
                  </a:lnTo>
                  <a:lnTo>
                    <a:pt x="165" y="52"/>
                  </a:lnTo>
                  <a:lnTo>
                    <a:pt x="182" y="58"/>
                  </a:lnTo>
                  <a:lnTo>
                    <a:pt x="201" y="64"/>
                  </a:lnTo>
                  <a:lnTo>
                    <a:pt x="219" y="70"/>
                  </a:lnTo>
                  <a:lnTo>
                    <a:pt x="236" y="75"/>
                  </a:lnTo>
                  <a:lnTo>
                    <a:pt x="253" y="81"/>
                  </a:lnTo>
                  <a:lnTo>
                    <a:pt x="270" y="85"/>
                  </a:lnTo>
                  <a:lnTo>
                    <a:pt x="286" y="91"/>
                  </a:lnTo>
                  <a:lnTo>
                    <a:pt x="301" y="94"/>
                  </a:lnTo>
                  <a:lnTo>
                    <a:pt x="316" y="98"/>
                  </a:lnTo>
                  <a:lnTo>
                    <a:pt x="330" y="102"/>
                  </a:lnTo>
                  <a:lnTo>
                    <a:pt x="343" y="106"/>
                  </a:lnTo>
                  <a:lnTo>
                    <a:pt x="357" y="110"/>
                  </a:lnTo>
                  <a:lnTo>
                    <a:pt x="370" y="112"/>
                  </a:lnTo>
                  <a:lnTo>
                    <a:pt x="384" y="116"/>
                  </a:lnTo>
                  <a:lnTo>
                    <a:pt x="395" y="118"/>
                  </a:lnTo>
                  <a:lnTo>
                    <a:pt x="407" y="119"/>
                  </a:lnTo>
                  <a:lnTo>
                    <a:pt x="418" y="121"/>
                  </a:lnTo>
                  <a:lnTo>
                    <a:pt x="428" y="123"/>
                  </a:lnTo>
                  <a:lnTo>
                    <a:pt x="437" y="125"/>
                  </a:lnTo>
                  <a:lnTo>
                    <a:pt x="447" y="127"/>
                  </a:lnTo>
                  <a:lnTo>
                    <a:pt x="457" y="127"/>
                  </a:lnTo>
                  <a:lnTo>
                    <a:pt x="466" y="129"/>
                  </a:lnTo>
                  <a:lnTo>
                    <a:pt x="474" y="129"/>
                  </a:lnTo>
                  <a:lnTo>
                    <a:pt x="489" y="131"/>
                  </a:lnTo>
                  <a:lnTo>
                    <a:pt x="501" y="359"/>
                  </a:lnTo>
                  <a:lnTo>
                    <a:pt x="514" y="590"/>
                  </a:lnTo>
                  <a:lnTo>
                    <a:pt x="503" y="590"/>
                  </a:lnTo>
                  <a:lnTo>
                    <a:pt x="493" y="588"/>
                  </a:lnTo>
                  <a:lnTo>
                    <a:pt x="483" y="584"/>
                  </a:lnTo>
                  <a:lnTo>
                    <a:pt x="472" y="582"/>
                  </a:lnTo>
                  <a:lnTo>
                    <a:pt x="462" y="576"/>
                  </a:lnTo>
                  <a:lnTo>
                    <a:pt x="453" y="572"/>
                  </a:lnTo>
                  <a:lnTo>
                    <a:pt x="443" y="565"/>
                  </a:lnTo>
                  <a:lnTo>
                    <a:pt x="434" y="559"/>
                  </a:lnTo>
                  <a:lnTo>
                    <a:pt x="424" y="549"/>
                  </a:lnTo>
                  <a:lnTo>
                    <a:pt x="416" y="542"/>
                  </a:lnTo>
                  <a:lnTo>
                    <a:pt x="407" y="530"/>
                  </a:lnTo>
                  <a:lnTo>
                    <a:pt x="397" y="521"/>
                  </a:lnTo>
                  <a:lnTo>
                    <a:pt x="389" y="507"/>
                  </a:lnTo>
                  <a:lnTo>
                    <a:pt x="382" y="496"/>
                  </a:lnTo>
                  <a:lnTo>
                    <a:pt x="372" y="482"/>
                  </a:lnTo>
                  <a:lnTo>
                    <a:pt x="364" y="467"/>
                  </a:lnTo>
                  <a:lnTo>
                    <a:pt x="347" y="442"/>
                  </a:lnTo>
                  <a:lnTo>
                    <a:pt x="330" y="415"/>
                  </a:lnTo>
                  <a:lnTo>
                    <a:pt x="313" y="390"/>
                  </a:lnTo>
                  <a:lnTo>
                    <a:pt x="293" y="363"/>
                  </a:lnTo>
                  <a:lnTo>
                    <a:pt x="272" y="336"/>
                  </a:lnTo>
                  <a:lnTo>
                    <a:pt x="251" y="309"/>
                  </a:lnTo>
                  <a:lnTo>
                    <a:pt x="230" y="283"/>
                  </a:lnTo>
                  <a:lnTo>
                    <a:pt x="207" y="256"/>
                  </a:lnTo>
                  <a:lnTo>
                    <a:pt x="184" y="229"/>
                  </a:lnTo>
                  <a:lnTo>
                    <a:pt x="161" y="200"/>
                  </a:lnTo>
                  <a:lnTo>
                    <a:pt x="136" y="171"/>
                  </a:lnTo>
                  <a:lnTo>
                    <a:pt x="109" y="142"/>
                  </a:lnTo>
                  <a:lnTo>
                    <a:pt x="82" y="114"/>
                  </a:lnTo>
                  <a:lnTo>
                    <a:pt x="55" y="85"/>
                  </a:lnTo>
                  <a:lnTo>
                    <a:pt x="28" y="56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4" y="6"/>
                  </a:lnTo>
                  <a:lnTo>
                    <a:pt x="7" y="4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9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" name="Freeform 25"/>
          <p:cNvSpPr>
            <a:spLocks/>
          </p:cNvSpPr>
          <p:nvPr/>
        </p:nvSpPr>
        <p:spPr bwMode="auto">
          <a:xfrm>
            <a:off x="2438400" y="1524001"/>
            <a:ext cx="595312" cy="1524000"/>
          </a:xfrm>
          <a:custGeom>
            <a:avLst/>
            <a:gdLst>
              <a:gd name="T0" fmla="*/ 747712 w 1422"/>
              <a:gd name="T1" fmla="*/ 1588 h 3161"/>
              <a:gd name="T2" fmla="*/ 805656 w 1422"/>
              <a:gd name="T3" fmla="*/ 13498 h 3161"/>
              <a:gd name="T4" fmla="*/ 874712 w 1422"/>
              <a:gd name="T5" fmla="*/ 33348 h 3161"/>
              <a:gd name="T6" fmla="*/ 954881 w 1422"/>
              <a:gd name="T7" fmla="*/ 63520 h 3161"/>
              <a:gd name="T8" fmla="*/ 1028700 w 1422"/>
              <a:gd name="T9" fmla="*/ 92898 h 3161"/>
              <a:gd name="T10" fmla="*/ 1080293 w 1422"/>
              <a:gd name="T11" fmla="*/ 123070 h 3161"/>
              <a:gd name="T12" fmla="*/ 1113631 w 1422"/>
              <a:gd name="T13" fmla="*/ 156418 h 3161"/>
              <a:gd name="T14" fmla="*/ 1127125 w 1422"/>
              <a:gd name="T15" fmla="*/ 193736 h 3161"/>
              <a:gd name="T16" fmla="*/ 1123950 w 1422"/>
              <a:gd name="T17" fmla="*/ 227084 h 3161"/>
              <a:gd name="T18" fmla="*/ 1108868 w 1422"/>
              <a:gd name="T19" fmla="*/ 266784 h 3161"/>
              <a:gd name="T20" fmla="*/ 1090612 w 1422"/>
              <a:gd name="T21" fmla="*/ 306484 h 3161"/>
              <a:gd name="T22" fmla="*/ 1078706 w 1422"/>
              <a:gd name="T23" fmla="*/ 358094 h 3161"/>
              <a:gd name="T24" fmla="*/ 1069181 w 1422"/>
              <a:gd name="T25" fmla="*/ 426379 h 3161"/>
              <a:gd name="T26" fmla="*/ 1065212 w 1422"/>
              <a:gd name="T27" fmla="*/ 507367 h 3161"/>
              <a:gd name="T28" fmla="*/ 1060450 w 1422"/>
              <a:gd name="T29" fmla="*/ 693163 h 3161"/>
              <a:gd name="T30" fmla="*/ 1045368 w 1422"/>
              <a:gd name="T31" fmla="*/ 901985 h 3161"/>
              <a:gd name="T32" fmla="*/ 1016000 w 1422"/>
              <a:gd name="T33" fmla="*/ 1100485 h 3161"/>
              <a:gd name="T34" fmla="*/ 973137 w 1422"/>
              <a:gd name="T35" fmla="*/ 1287870 h 3161"/>
              <a:gd name="T36" fmla="*/ 926306 w 1422"/>
              <a:gd name="T37" fmla="*/ 1460168 h 3161"/>
              <a:gd name="T38" fmla="*/ 866775 w 1422"/>
              <a:gd name="T39" fmla="*/ 1621350 h 3161"/>
              <a:gd name="T40" fmla="*/ 798512 w 1422"/>
              <a:gd name="T41" fmla="*/ 1776974 h 3161"/>
              <a:gd name="T42" fmla="*/ 717550 w 1422"/>
              <a:gd name="T43" fmla="*/ 1924658 h 3161"/>
              <a:gd name="T44" fmla="*/ 633412 w 1422"/>
              <a:gd name="T45" fmla="*/ 2052492 h 3161"/>
              <a:gd name="T46" fmla="*/ 540544 w 1422"/>
              <a:gd name="T47" fmla="*/ 2166829 h 3161"/>
              <a:gd name="T48" fmla="*/ 438944 w 1422"/>
              <a:gd name="T49" fmla="*/ 2269255 h 3161"/>
              <a:gd name="T50" fmla="*/ 327025 w 1422"/>
              <a:gd name="T51" fmla="*/ 2362153 h 3161"/>
              <a:gd name="T52" fmla="*/ 227012 w 1422"/>
              <a:gd name="T53" fmla="*/ 2426467 h 3161"/>
              <a:gd name="T54" fmla="*/ 147637 w 1422"/>
              <a:gd name="T55" fmla="*/ 2470137 h 3161"/>
              <a:gd name="T56" fmla="*/ 86519 w 1422"/>
              <a:gd name="T57" fmla="*/ 2497927 h 3161"/>
              <a:gd name="T58" fmla="*/ 45244 w 1422"/>
              <a:gd name="T59" fmla="*/ 2509837 h 3161"/>
              <a:gd name="T60" fmla="*/ 15081 w 1422"/>
              <a:gd name="T61" fmla="*/ 2507455 h 3161"/>
              <a:gd name="T62" fmla="*/ 0 w 1422"/>
              <a:gd name="T63" fmla="*/ 2491575 h 3161"/>
              <a:gd name="T64" fmla="*/ 5556 w 1422"/>
              <a:gd name="T65" fmla="*/ 2474901 h 3161"/>
              <a:gd name="T66" fmla="*/ 33337 w 1422"/>
              <a:gd name="T67" fmla="*/ 2443141 h 3161"/>
              <a:gd name="T68" fmla="*/ 135731 w 1422"/>
              <a:gd name="T69" fmla="*/ 2333569 h 3161"/>
              <a:gd name="T70" fmla="*/ 248444 w 1422"/>
              <a:gd name="T71" fmla="*/ 2199383 h 3161"/>
              <a:gd name="T72" fmla="*/ 346869 w 1422"/>
              <a:gd name="T73" fmla="*/ 2062020 h 3161"/>
              <a:gd name="T74" fmla="*/ 432594 w 1422"/>
              <a:gd name="T75" fmla="*/ 1923070 h 3161"/>
              <a:gd name="T76" fmla="*/ 510381 w 1422"/>
              <a:gd name="T77" fmla="*/ 1772210 h 3161"/>
              <a:gd name="T78" fmla="*/ 578643 w 1422"/>
              <a:gd name="T79" fmla="*/ 1611028 h 3161"/>
              <a:gd name="T80" fmla="*/ 635000 w 1422"/>
              <a:gd name="T81" fmla="*/ 1441906 h 3161"/>
              <a:gd name="T82" fmla="*/ 677862 w 1422"/>
              <a:gd name="T83" fmla="*/ 1261668 h 3161"/>
              <a:gd name="T84" fmla="*/ 708025 w 1422"/>
              <a:gd name="T85" fmla="*/ 1089369 h 3161"/>
              <a:gd name="T86" fmla="*/ 732631 w 1422"/>
              <a:gd name="T87" fmla="*/ 918659 h 3161"/>
              <a:gd name="T88" fmla="*/ 747712 w 1422"/>
              <a:gd name="T89" fmla="*/ 746361 h 3161"/>
              <a:gd name="T90" fmla="*/ 755650 w 1422"/>
              <a:gd name="T91" fmla="*/ 572475 h 3161"/>
              <a:gd name="T92" fmla="*/ 752475 w 1422"/>
              <a:gd name="T93" fmla="*/ 449405 h 3161"/>
              <a:gd name="T94" fmla="*/ 743743 w 1422"/>
              <a:gd name="T95" fmla="*/ 356506 h 3161"/>
              <a:gd name="T96" fmla="*/ 726281 w 1422"/>
              <a:gd name="T97" fmla="*/ 280282 h 3161"/>
              <a:gd name="T98" fmla="*/ 704056 w 1422"/>
              <a:gd name="T99" fmla="*/ 220732 h 3161"/>
              <a:gd name="T100" fmla="*/ 676275 w 1422"/>
              <a:gd name="T101" fmla="*/ 184208 h 3161"/>
              <a:gd name="T102" fmla="*/ 656431 w 1422"/>
              <a:gd name="T103" fmla="*/ 150860 h 3161"/>
              <a:gd name="T104" fmla="*/ 642937 w 1422"/>
              <a:gd name="T105" fmla="*/ 119894 h 3161"/>
              <a:gd name="T106" fmla="*/ 638175 w 1422"/>
              <a:gd name="T107" fmla="*/ 89722 h 3161"/>
              <a:gd name="T108" fmla="*/ 639762 w 1422"/>
              <a:gd name="T109" fmla="*/ 54786 h 3161"/>
              <a:gd name="T110" fmla="*/ 651668 w 1422"/>
              <a:gd name="T111" fmla="*/ 25408 h 3161"/>
              <a:gd name="T112" fmla="*/ 671512 w 1422"/>
              <a:gd name="T113" fmla="*/ 7146 h 3161"/>
              <a:gd name="T114" fmla="*/ 702468 w 1422"/>
              <a:gd name="T115" fmla="*/ 0 h 316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22" h="3161">
                <a:moveTo>
                  <a:pt x="896" y="0"/>
                </a:moveTo>
                <a:lnTo>
                  <a:pt x="910" y="0"/>
                </a:lnTo>
                <a:lnTo>
                  <a:pt x="925" y="0"/>
                </a:lnTo>
                <a:lnTo>
                  <a:pt x="942" y="2"/>
                </a:lnTo>
                <a:lnTo>
                  <a:pt x="958" y="5"/>
                </a:lnTo>
                <a:lnTo>
                  <a:pt x="977" y="7"/>
                </a:lnTo>
                <a:lnTo>
                  <a:pt x="996" y="11"/>
                </a:lnTo>
                <a:lnTo>
                  <a:pt x="1015" y="17"/>
                </a:lnTo>
                <a:lnTo>
                  <a:pt x="1034" y="21"/>
                </a:lnTo>
                <a:lnTo>
                  <a:pt x="1057" y="29"/>
                </a:lnTo>
                <a:lnTo>
                  <a:pt x="1079" y="34"/>
                </a:lnTo>
                <a:lnTo>
                  <a:pt x="1102" y="42"/>
                </a:lnTo>
                <a:lnTo>
                  <a:pt x="1127" y="50"/>
                </a:lnTo>
                <a:lnTo>
                  <a:pt x="1150" y="59"/>
                </a:lnTo>
                <a:lnTo>
                  <a:pt x="1176" y="69"/>
                </a:lnTo>
                <a:lnTo>
                  <a:pt x="1203" y="80"/>
                </a:lnTo>
                <a:lnTo>
                  <a:pt x="1230" y="92"/>
                </a:lnTo>
                <a:lnTo>
                  <a:pt x="1253" y="100"/>
                </a:lnTo>
                <a:lnTo>
                  <a:pt x="1274" y="107"/>
                </a:lnTo>
                <a:lnTo>
                  <a:pt x="1296" y="117"/>
                </a:lnTo>
                <a:lnTo>
                  <a:pt x="1315" y="126"/>
                </a:lnTo>
                <a:lnTo>
                  <a:pt x="1332" y="136"/>
                </a:lnTo>
                <a:lnTo>
                  <a:pt x="1347" y="146"/>
                </a:lnTo>
                <a:lnTo>
                  <a:pt x="1361" y="155"/>
                </a:lnTo>
                <a:lnTo>
                  <a:pt x="1374" y="165"/>
                </a:lnTo>
                <a:lnTo>
                  <a:pt x="1386" y="176"/>
                </a:lnTo>
                <a:lnTo>
                  <a:pt x="1395" y="186"/>
                </a:lnTo>
                <a:lnTo>
                  <a:pt x="1403" y="197"/>
                </a:lnTo>
                <a:lnTo>
                  <a:pt x="1411" y="209"/>
                </a:lnTo>
                <a:lnTo>
                  <a:pt x="1415" y="220"/>
                </a:lnTo>
                <a:lnTo>
                  <a:pt x="1418" y="232"/>
                </a:lnTo>
                <a:lnTo>
                  <a:pt x="1420" y="244"/>
                </a:lnTo>
                <a:lnTo>
                  <a:pt x="1422" y="257"/>
                </a:lnTo>
                <a:lnTo>
                  <a:pt x="1420" y="267"/>
                </a:lnTo>
                <a:lnTo>
                  <a:pt x="1420" y="276"/>
                </a:lnTo>
                <a:lnTo>
                  <a:pt x="1416" y="286"/>
                </a:lnTo>
                <a:lnTo>
                  <a:pt x="1413" y="297"/>
                </a:lnTo>
                <a:lnTo>
                  <a:pt x="1409" y="309"/>
                </a:lnTo>
                <a:lnTo>
                  <a:pt x="1403" y="322"/>
                </a:lnTo>
                <a:lnTo>
                  <a:pt x="1397" y="336"/>
                </a:lnTo>
                <a:lnTo>
                  <a:pt x="1391" y="349"/>
                </a:lnTo>
                <a:lnTo>
                  <a:pt x="1386" y="359"/>
                </a:lnTo>
                <a:lnTo>
                  <a:pt x="1380" y="372"/>
                </a:lnTo>
                <a:lnTo>
                  <a:pt x="1374" y="386"/>
                </a:lnTo>
                <a:lnTo>
                  <a:pt x="1370" y="401"/>
                </a:lnTo>
                <a:lnTo>
                  <a:pt x="1367" y="416"/>
                </a:lnTo>
                <a:lnTo>
                  <a:pt x="1361" y="434"/>
                </a:lnTo>
                <a:lnTo>
                  <a:pt x="1359" y="451"/>
                </a:lnTo>
                <a:lnTo>
                  <a:pt x="1355" y="472"/>
                </a:lnTo>
                <a:lnTo>
                  <a:pt x="1351" y="491"/>
                </a:lnTo>
                <a:lnTo>
                  <a:pt x="1349" y="514"/>
                </a:lnTo>
                <a:lnTo>
                  <a:pt x="1347" y="537"/>
                </a:lnTo>
                <a:lnTo>
                  <a:pt x="1345" y="560"/>
                </a:lnTo>
                <a:lnTo>
                  <a:pt x="1344" y="585"/>
                </a:lnTo>
                <a:lnTo>
                  <a:pt x="1342" y="612"/>
                </a:lnTo>
                <a:lnTo>
                  <a:pt x="1342" y="639"/>
                </a:lnTo>
                <a:lnTo>
                  <a:pt x="1342" y="668"/>
                </a:lnTo>
                <a:lnTo>
                  <a:pt x="1340" y="737"/>
                </a:lnTo>
                <a:lnTo>
                  <a:pt x="1340" y="806"/>
                </a:lnTo>
                <a:lnTo>
                  <a:pt x="1336" y="873"/>
                </a:lnTo>
                <a:lnTo>
                  <a:pt x="1332" y="940"/>
                </a:lnTo>
                <a:lnTo>
                  <a:pt x="1328" y="1008"/>
                </a:lnTo>
                <a:lnTo>
                  <a:pt x="1322" y="1073"/>
                </a:lnTo>
                <a:lnTo>
                  <a:pt x="1317" y="1136"/>
                </a:lnTo>
                <a:lnTo>
                  <a:pt x="1309" y="1199"/>
                </a:lnTo>
                <a:lnTo>
                  <a:pt x="1299" y="1263"/>
                </a:lnTo>
                <a:lnTo>
                  <a:pt x="1290" y="1324"/>
                </a:lnTo>
                <a:lnTo>
                  <a:pt x="1280" y="1386"/>
                </a:lnTo>
                <a:lnTo>
                  <a:pt x="1267" y="1445"/>
                </a:lnTo>
                <a:lnTo>
                  <a:pt x="1255" y="1505"/>
                </a:lnTo>
                <a:lnTo>
                  <a:pt x="1242" y="1564"/>
                </a:lnTo>
                <a:lnTo>
                  <a:pt x="1226" y="1622"/>
                </a:lnTo>
                <a:lnTo>
                  <a:pt x="1211" y="1679"/>
                </a:lnTo>
                <a:lnTo>
                  <a:pt x="1198" y="1733"/>
                </a:lnTo>
                <a:lnTo>
                  <a:pt x="1182" y="1785"/>
                </a:lnTo>
                <a:lnTo>
                  <a:pt x="1167" y="1839"/>
                </a:lnTo>
                <a:lnTo>
                  <a:pt x="1150" y="1891"/>
                </a:lnTo>
                <a:lnTo>
                  <a:pt x="1130" y="1940"/>
                </a:lnTo>
                <a:lnTo>
                  <a:pt x="1113" y="1992"/>
                </a:lnTo>
                <a:lnTo>
                  <a:pt x="1092" y="2042"/>
                </a:lnTo>
                <a:lnTo>
                  <a:pt x="1071" y="2092"/>
                </a:lnTo>
                <a:lnTo>
                  <a:pt x="1050" y="2140"/>
                </a:lnTo>
                <a:lnTo>
                  <a:pt x="1029" y="2190"/>
                </a:lnTo>
                <a:lnTo>
                  <a:pt x="1006" y="2238"/>
                </a:lnTo>
                <a:lnTo>
                  <a:pt x="981" y="2284"/>
                </a:lnTo>
                <a:lnTo>
                  <a:pt x="956" y="2332"/>
                </a:lnTo>
                <a:lnTo>
                  <a:pt x="931" y="2378"/>
                </a:lnTo>
                <a:lnTo>
                  <a:pt x="904" y="2424"/>
                </a:lnTo>
                <a:lnTo>
                  <a:pt x="877" y="2470"/>
                </a:lnTo>
                <a:lnTo>
                  <a:pt x="852" y="2509"/>
                </a:lnTo>
                <a:lnTo>
                  <a:pt x="825" y="2549"/>
                </a:lnTo>
                <a:lnTo>
                  <a:pt x="798" y="2585"/>
                </a:lnTo>
                <a:lnTo>
                  <a:pt x="770" y="2624"/>
                </a:lnTo>
                <a:lnTo>
                  <a:pt x="741" y="2660"/>
                </a:lnTo>
                <a:lnTo>
                  <a:pt x="712" y="2695"/>
                </a:lnTo>
                <a:lnTo>
                  <a:pt x="681" y="2729"/>
                </a:lnTo>
                <a:lnTo>
                  <a:pt x="651" y="2764"/>
                </a:lnTo>
                <a:lnTo>
                  <a:pt x="618" y="2797"/>
                </a:lnTo>
                <a:lnTo>
                  <a:pt x="585" y="2827"/>
                </a:lnTo>
                <a:lnTo>
                  <a:pt x="553" y="2858"/>
                </a:lnTo>
                <a:lnTo>
                  <a:pt x="518" y="2889"/>
                </a:lnTo>
                <a:lnTo>
                  <a:pt x="484" y="2919"/>
                </a:lnTo>
                <a:lnTo>
                  <a:pt x="449" y="2948"/>
                </a:lnTo>
                <a:lnTo>
                  <a:pt x="412" y="2975"/>
                </a:lnTo>
                <a:lnTo>
                  <a:pt x="376" y="3002"/>
                </a:lnTo>
                <a:lnTo>
                  <a:pt x="345" y="3021"/>
                </a:lnTo>
                <a:lnTo>
                  <a:pt x="315" y="3040"/>
                </a:lnTo>
                <a:lnTo>
                  <a:pt x="286" y="3056"/>
                </a:lnTo>
                <a:lnTo>
                  <a:pt x="259" y="3071"/>
                </a:lnTo>
                <a:lnTo>
                  <a:pt x="232" y="3086"/>
                </a:lnTo>
                <a:lnTo>
                  <a:pt x="209" y="3100"/>
                </a:lnTo>
                <a:lnTo>
                  <a:pt x="186" y="3111"/>
                </a:lnTo>
                <a:lnTo>
                  <a:pt x="165" y="3121"/>
                </a:lnTo>
                <a:lnTo>
                  <a:pt x="144" y="3131"/>
                </a:lnTo>
                <a:lnTo>
                  <a:pt x="126" y="3140"/>
                </a:lnTo>
                <a:lnTo>
                  <a:pt x="109" y="3146"/>
                </a:lnTo>
                <a:lnTo>
                  <a:pt x="94" y="3152"/>
                </a:lnTo>
                <a:lnTo>
                  <a:pt x="80" y="3156"/>
                </a:lnTo>
                <a:lnTo>
                  <a:pt x="69" y="3159"/>
                </a:lnTo>
                <a:lnTo>
                  <a:pt x="57" y="3161"/>
                </a:lnTo>
                <a:lnTo>
                  <a:pt x="50" y="3161"/>
                </a:lnTo>
                <a:lnTo>
                  <a:pt x="38" y="3161"/>
                </a:lnTo>
                <a:lnTo>
                  <a:pt x="29" y="3159"/>
                </a:lnTo>
                <a:lnTo>
                  <a:pt x="19" y="3158"/>
                </a:lnTo>
                <a:lnTo>
                  <a:pt x="11" y="3154"/>
                </a:lnTo>
                <a:lnTo>
                  <a:pt x="6" y="3150"/>
                </a:lnTo>
                <a:lnTo>
                  <a:pt x="2" y="3144"/>
                </a:lnTo>
                <a:lnTo>
                  <a:pt x="0" y="3138"/>
                </a:lnTo>
                <a:lnTo>
                  <a:pt x="0" y="3131"/>
                </a:lnTo>
                <a:lnTo>
                  <a:pt x="0" y="3129"/>
                </a:lnTo>
                <a:lnTo>
                  <a:pt x="2" y="3123"/>
                </a:lnTo>
                <a:lnTo>
                  <a:pt x="7" y="3117"/>
                </a:lnTo>
                <a:lnTo>
                  <a:pt x="13" y="3110"/>
                </a:lnTo>
                <a:lnTo>
                  <a:pt x="21" y="3100"/>
                </a:lnTo>
                <a:lnTo>
                  <a:pt x="30" y="3088"/>
                </a:lnTo>
                <a:lnTo>
                  <a:pt x="42" y="3077"/>
                </a:lnTo>
                <a:lnTo>
                  <a:pt x="55" y="3063"/>
                </a:lnTo>
                <a:lnTo>
                  <a:pt x="94" y="3021"/>
                </a:lnTo>
                <a:lnTo>
                  <a:pt x="132" y="2979"/>
                </a:lnTo>
                <a:lnTo>
                  <a:pt x="171" y="2939"/>
                </a:lnTo>
                <a:lnTo>
                  <a:pt x="209" y="2896"/>
                </a:lnTo>
                <a:lnTo>
                  <a:pt x="244" y="2854"/>
                </a:lnTo>
                <a:lnTo>
                  <a:pt x="280" y="2812"/>
                </a:lnTo>
                <a:lnTo>
                  <a:pt x="313" y="2770"/>
                </a:lnTo>
                <a:lnTo>
                  <a:pt x="345" y="2728"/>
                </a:lnTo>
                <a:lnTo>
                  <a:pt x="378" y="2683"/>
                </a:lnTo>
                <a:lnTo>
                  <a:pt x="409" y="2641"/>
                </a:lnTo>
                <a:lnTo>
                  <a:pt x="437" y="2597"/>
                </a:lnTo>
                <a:lnTo>
                  <a:pt x="466" y="2555"/>
                </a:lnTo>
                <a:lnTo>
                  <a:pt x="493" y="2511"/>
                </a:lnTo>
                <a:lnTo>
                  <a:pt x="520" y="2466"/>
                </a:lnTo>
                <a:lnTo>
                  <a:pt x="545" y="2422"/>
                </a:lnTo>
                <a:lnTo>
                  <a:pt x="568" y="2378"/>
                </a:lnTo>
                <a:lnTo>
                  <a:pt x="593" y="2330"/>
                </a:lnTo>
                <a:lnTo>
                  <a:pt x="618" y="2282"/>
                </a:lnTo>
                <a:lnTo>
                  <a:pt x="643" y="2232"/>
                </a:lnTo>
                <a:lnTo>
                  <a:pt x="666" y="2182"/>
                </a:lnTo>
                <a:lnTo>
                  <a:pt x="689" y="2132"/>
                </a:lnTo>
                <a:lnTo>
                  <a:pt x="710" y="2081"/>
                </a:lnTo>
                <a:lnTo>
                  <a:pt x="729" y="2029"/>
                </a:lnTo>
                <a:lnTo>
                  <a:pt x="748" y="1977"/>
                </a:lnTo>
                <a:lnTo>
                  <a:pt x="768" y="1923"/>
                </a:lnTo>
                <a:lnTo>
                  <a:pt x="785" y="1869"/>
                </a:lnTo>
                <a:lnTo>
                  <a:pt x="800" y="1816"/>
                </a:lnTo>
                <a:lnTo>
                  <a:pt x="816" y="1760"/>
                </a:lnTo>
                <a:lnTo>
                  <a:pt x="829" y="1704"/>
                </a:lnTo>
                <a:lnTo>
                  <a:pt x="842" y="1647"/>
                </a:lnTo>
                <a:lnTo>
                  <a:pt x="854" y="1589"/>
                </a:lnTo>
                <a:lnTo>
                  <a:pt x="866" y="1532"/>
                </a:lnTo>
                <a:lnTo>
                  <a:pt x="875" y="1478"/>
                </a:lnTo>
                <a:lnTo>
                  <a:pt x="885" y="1426"/>
                </a:lnTo>
                <a:lnTo>
                  <a:pt x="892" y="1372"/>
                </a:lnTo>
                <a:lnTo>
                  <a:pt x="902" y="1318"/>
                </a:lnTo>
                <a:lnTo>
                  <a:pt x="910" y="1265"/>
                </a:lnTo>
                <a:lnTo>
                  <a:pt x="915" y="1211"/>
                </a:lnTo>
                <a:lnTo>
                  <a:pt x="923" y="1157"/>
                </a:lnTo>
                <a:lnTo>
                  <a:pt x="929" y="1103"/>
                </a:lnTo>
                <a:lnTo>
                  <a:pt x="935" y="1050"/>
                </a:lnTo>
                <a:lnTo>
                  <a:pt x="938" y="996"/>
                </a:lnTo>
                <a:lnTo>
                  <a:pt x="942" y="940"/>
                </a:lnTo>
                <a:lnTo>
                  <a:pt x="946" y="887"/>
                </a:lnTo>
                <a:lnTo>
                  <a:pt x="948" y="833"/>
                </a:lnTo>
                <a:lnTo>
                  <a:pt x="950" y="777"/>
                </a:lnTo>
                <a:lnTo>
                  <a:pt x="952" y="721"/>
                </a:lnTo>
                <a:lnTo>
                  <a:pt x="952" y="668"/>
                </a:lnTo>
                <a:lnTo>
                  <a:pt x="952" y="633"/>
                </a:lnTo>
                <a:lnTo>
                  <a:pt x="950" y="599"/>
                </a:lnTo>
                <a:lnTo>
                  <a:pt x="948" y="566"/>
                </a:lnTo>
                <a:lnTo>
                  <a:pt x="946" y="535"/>
                </a:lnTo>
                <a:lnTo>
                  <a:pt x="944" y="505"/>
                </a:lnTo>
                <a:lnTo>
                  <a:pt x="940" y="478"/>
                </a:lnTo>
                <a:lnTo>
                  <a:pt x="937" y="449"/>
                </a:lnTo>
                <a:lnTo>
                  <a:pt x="933" y="424"/>
                </a:lnTo>
                <a:lnTo>
                  <a:pt x="927" y="399"/>
                </a:lnTo>
                <a:lnTo>
                  <a:pt x="921" y="376"/>
                </a:lnTo>
                <a:lnTo>
                  <a:pt x="915" y="353"/>
                </a:lnTo>
                <a:lnTo>
                  <a:pt x="910" y="334"/>
                </a:lnTo>
                <a:lnTo>
                  <a:pt x="902" y="313"/>
                </a:lnTo>
                <a:lnTo>
                  <a:pt x="894" y="295"/>
                </a:lnTo>
                <a:lnTo>
                  <a:pt x="887" y="278"/>
                </a:lnTo>
                <a:lnTo>
                  <a:pt x="877" y="263"/>
                </a:lnTo>
                <a:lnTo>
                  <a:pt x="867" y="253"/>
                </a:lnTo>
                <a:lnTo>
                  <a:pt x="860" y="242"/>
                </a:lnTo>
                <a:lnTo>
                  <a:pt x="852" y="232"/>
                </a:lnTo>
                <a:lnTo>
                  <a:pt x="844" y="220"/>
                </a:lnTo>
                <a:lnTo>
                  <a:pt x="839" y="211"/>
                </a:lnTo>
                <a:lnTo>
                  <a:pt x="833" y="201"/>
                </a:lnTo>
                <a:lnTo>
                  <a:pt x="827" y="190"/>
                </a:lnTo>
                <a:lnTo>
                  <a:pt x="821" y="180"/>
                </a:lnTo>
                <a:lnTo>
                  <a:pt x="818" y="171"/>
                </a:lnTo>
                <a:lnTo>
                  <a:pt x="814" y="161"/>
                </a:lnTo>
                <a:lnTo>
                  <a:pt x="810" y="151"/>
                </a:lnTo>
                <a:lnTo>
                  <a:pt x="808" y="142"/>
                </a:lnTo>
                <a:lnTo>
                  <a:pt x="806" y="132"/>
                </a:lnTo>
                <a:lnTo>
                  <a:pt x="804" y="123"/>
                </a:lnTo>
                <a:lnTo>
                  <a:pt x="804" y="113"/>
                </a:lnTo>
                <a:lnTo>
                  <a:pt x="804" y="103"/>
                </a:lnTo>
                <a:lnTo>
                  <a:pt x="804" y="92"/>
                </a:lnTo>
                <a:lnTo>
                  <a:pt x="804" y="80"/>
                </a:lnTo>
                <a:lnTo>
                  <a:pt x="806" y="69"/>
                </a:lnTo>
                <a:lnTo>
                  <a:pt x="810" y="59"/>
                </a:lnTo>
                <a:lnTo>
                  <a:pt x="812" y="50"/>
                </a:lnTo>
                <a:lnTo>
                  <a:pt x="816" y="40"/>
                </a:lnTo>
                <a:lnTo>
                  <a:pt x="821" y="32"/>
                </a:lnTo>
                <a:lnTo>
                  <a:pt x="827" y="27"/>
                </a:lnTo>
                <a:lnTo>
                  <a:pt x="833" y="21"/>
                </a:lnTo>
                <a:lnTo>
                  <a:pt x="839" y="15"/>
                </a:lnTo>
                <a:lnTo>
                  <a:pt x="846" y="9"/>
                </a:lnTo>
                <a:lnTo>
                  <a:pt x="856" y="5"/>
                </a:lnTo>
                <a:lnTo>
                  <a:pt x="864" y="4"/>
                </a:lnTo>
                <a:lnTo>
                  <a:pt x="873" y="2"/>
                </a:lnTo>
                <a:lnTo>
                  <a:pt x="885" y="0"/>
                </a:lnTo>
                <a:lnTo>
                  <a:pt x="896" y="0"/>
                </a:lnTo>
              </a:path>
            </a:pathLst>
          </a:custGeom>
          <a:solidFill>
            <a:schemeClr val="tx1"/>
          </a:solidFill>
          <a:ln w="9525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743200" y="762000"/>
            <a:ext cx="1981200" cy="2209800"/>
            <a:chOff x="3076575" y="1676400"/>
            <a:chExt cx="3751263" cy="4260850"/>
          </a:xfrm>
        </p:grpSpPr>
        <p:sp>
          <p:nvSpPr>
            <p:cNvPr id="10" name="Freeform 24"/>
            <p:cNvSpPr>
              <a:spLocks/>
            </p:cNvSpPr>
            <p:nvPr/>
          </p:nvSpPr>
          <p:spPr bwMode="auto">
            <a:xfrm>
              <a:off x="3076575" y="2770187"/>
              <a:ext cx="2690813" cy="574675"/>
            </a:xfrm>
            <a:custGeom>
              <a:avLst/>
              <a:gdLst>
                <a:gd name="T0" fmla="*/ 2413794 w 3390"/>
                <a:gd name="T1" fmla="*/ 3175 h 724"/>
                <a:gd name="T2" fmla="*/ 2462213 w 3390"/>
                <a:gd name="T3" fmla="*/ 13494 h 724"/>
                <a:gd name="T4" fmla="*/ 2518569 w 3390"/>
                <a:gd name="T5" fmla="*/ 31750 h 724"/>
                <a:gd name="T6" fmla="*/ 2581275 w 3390"/>
                <a:gd name="T7" fmla="*/ 59531 h 724"/>
                <a:gd name="T8" fmla="*/ 2628107 w 3390"/>
                <a:gd name="T9" fmla="*/ 84138 h 724"/>
                <a:gd name="T10" fmla="*/ 2661444 w 3390"/>
                <a:gd name="T11" fmla="*/ 105569 h 724"/>
                <a:gd name="T12" fmla="*/ 2681288 w 3390"/>
                <a:gd name="T13" fmla="*/ 130969 h 724"/>
                <a:gd name="T14" fmla="*/ 2689225 w 3390"/>
                <a:gd name="T15" fmla="*/ 158750 h 724"/>
                <a:gd name="T16" fmla="*/ 2684463 w 3390"/>
                <a:gd name="T17" fmla="*/ 188913 h 724"/>
                <a:gd name="T18" fmla="*/ 2659063 w 3390"/>
                <a:gd name="T19" fmla="*/ 216694 h 724"/>
                <a:gd name="T20" fmla="*/ 2611438 w 3390"/>
                <a:gd name="T21" fmla="*/ 242094 h 724"/>
                <a:gd name="T22" fmla="*/ 2543175 w 3390"/>
                <a:gd name="T23" fmla="*/ 261938 h 724"/>
                <a:gd name="T24" fmla="*/ 2483644 w 3390"/>
                <a:gd name="T25" fmla="*/ 280194 h 724"/>
                <a:gd name="T26" fmla="*/ 2416175 w 3390"/>
                <a:gd name="T27" fmla="*/ 298450 h 724"/>
                <a:gd name="T28" fmla="*/ 2336007 w 3390"/>
                <a:gd name="T29" fmla="*/ 316706 h 724"/>
                <a:gd name="T30" fmla="*/ 2239963 w 3390"/>
                <a:gd name="T31" fmla="*/ 338138 h 724"/>
                <a:gd name="T32" fmla="*/ 2128838 w 3390"/>
                <a:gd name="T33" fmla="*/ 359569 h 724"/>
                <a:gd name="T34" fmla="*/ 2001838 w 3390"/>
                <a:gd name="T35" fmla="*/ 382588 h 724"/>
                <a:gd name="T36" fmla="*/ 1862138 w 3390"/>
                <a:gd name="T37" fmla="*/ 407194 h 724"/>
                <a:gd name="T38" fmla="*/ 1704975 w 3390"/>
                <a:gd name="T39" fmla="*/ 431006 h 724"/>
                <a:gd name="T40" fmla="*/ 1482725 w 3390"/>
                <a:gd name="T41" fmla="*/ 463550 h 724"/>
                <a:gd name="T42" fmla="*/ 1258094 w 3390"/>
                <a:gd name="T43" fmla="*/ 492125 h 724"/>
                <a:gd name="T44" fmla="*/ 1057275 w 3390"/>
                <a:gd name="T45" fmla="*/ 516731 h 724"/>
                <a:gd name="T46" fmla="*/ 877888 w 3390"/>
                <a:gd name="T47" fmla="*/ 536575 h 724"/>
                <a:gd name="T48" fmla="*/ 719138 w 3390"/>
                <a:gd name="T49" fmla="*/ 553244 h 724"/>
                <a:gd name="T50" fmla="*/ 581819 w 3390"/>
                <a:gd name="T51" fmla="*/ 563563 h 724"/>
                <a:gd name="T52" fmla="*/ 465931 w 3390"/>
                <a:gd name="T53" fmla="*/ 571500 h 724"/>
                <a:gd name="T54" fmla="*/ 373063 w 3390"/>
                <a:gd name="T55" fmla="*/ 574675 h 724"/>
                <a:gd name="T56" fmla="*/ 283369 w 3390"/>
                <a:gd name="T57" fmla="*/ 573088 h 724"/>
                <a:gd name="T58" fmla="*/ 200819 w 3390"/>
                <a:gd name="T59" fmla="*/ 565150 h 724"/>
                <a:gd name="T60" fmla="*/ 135731 w 3390"/>
                <a:gd name="T61" fmla="*/ 553244 h 724"/>
                <a:gd name="T62" fmla="*/ 83344 w 3390"/>
                <a:gd name="T63" fmla="*/ 536575 h 724"/>
                <a:gd name="T64" fmla="*/ 48419 w 3390"/>
                <a:gd name="T65" fmla="*/ 510381 h 724"/>
                <a:gd name="T66" fmla="*/ 23019 w 3390"/>
                <a:gd name="T67" fmla="*/ 485775 h 724"/>
                <a:gd name="T68" fmla="*/ 7144 w 3390"/>
                <a:gd name="T69" fmla="*/ 463550 h 724"/>
                <a:gd name="T70" fmla="*/ 0 w 3390"/>
                <a:gd name="T71" fmla="*/ 442119 h 724"/>
                <a:gd name="T72" fmla="*/ 1588 w 3390"/>
                <a:gd name="T73" fmla="*/ 427831 h 724"/>
                <a:gd name="T74" fmla="*/ 10319 w 3390"/>
                <a:gd name="T75" fmla="*/ 417513 h 724"/>
                <a:gd name="T76" fmla="*/ 26988 w 3390"/>
                <a:gd name="T77" fmla="*/ 407194 h 724"/>
                <a:gd name="T78" fmla="*/ 51594 w 3390"/>
                <a:gd name="T79" fmla="*/ 397669 h 724"/>
                <a:gd name="T80" fmla="*/ 81756 w 3390"/>
                <a:gd name="T81" fmla="*/ 389731 h 724"/>
                <a:gd name="T82" fmla="*/ 121444 w 3390"/>
                <a:gd name="T83" fmla="*/ 382588 h 724"/>
                <a:gd name="T84" fmla="*/ 167481 w 3390"/>
                <a:gd name="T85" fmla="*/ 377825 h 724"/>
                <a:gd name="T86" fmla="*/ 220663 w 3390"/>
                <a:gd name="T87" fmla="*/ 374650 h 724"/>
                <a:gd name="T88" fmla="*/ 676275 w 3390"/>
                <a:gd name="T89" fmla="*/ 327819 h 724"/>
                <a:gd name="T90" fmla="*/ 1312069 w 3390"/>
                <a:gd name="T91" fmla="*/ 234950 h 724"/>
                <a:gd name="T92" fmla="*/ 1647032 w 3390"/>
                <a:gd name="T93" fmla="*/ 173831 h 724"/>
                <a:gd name="T94" fmla="*/ 1855788 w 3390"/>
                <a:gd name="T95" fmla="*/ 134144 h 724"/>
                <a:gd name="T96" fmla="*/ 2041525 w 3390"/>
                <a:gd name="T97" fmla="*/ 92869 h 724"/>
                <a:gd name="T98" fmla="*/ 2205832 w 3390"/>
                <a:gd name="T99" fmla="*/ 50006 h 724"/>
                <a:gd name="T100" fmla="*/ 2279650 w 3390"/>
                <a:gd name="T101" fmla="*/ 26194 h 724"/>
                <a:gd name="T102" fmla="*/ 2319338 w 3390"/>
                <a:gd name="T103" fmla="*/ 11906 h 724"/>
                <a:gd name="T104" fmla="*/ 2351088 w 3390"/>
                <a:gd name="T105" fmla="*/ 4763 h 724"/>
                <a:gd name="T106" fmla="*/ 2375694 w 3390"/>
                <a:gd name="T107" fmla="*/ 0 h 7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390" h="724">
                  <a:moveTo>
                    <a:pt x="3000" y="0"/>
                  </a:moveTo>
                  <a:lnTo>
                    <a:pt x="3012" y="0"/>
                  </a:lnTo>
                  <a:lnTo>
                    <a:pt x="3025" y="2"/>
                  </a:lnTo>
                  <a:lnTo>
                    <a:pt x="3041" y="4"/>
                  </a:lnTo>
                  <a:lnTo>
                    <a:pt x="3054" y="6"/>
                  </a:lnTo>
                  <a:lnTo>
                    <a:pt x="3069" y="10"/>
                  </a:lnTo>
                  <a:lnTo>
                    <a:pt x="3087" y="12"/>
                  </a:lnTo>
                  <a:lnTo>
                    <a:pt x="3102" y="17"/>
                  </a:lnTo>
                  <a:lnTo>
                    <a:pt x="3119" y="21"/>
                  </a:lnTo>
                  <a:lnTo>
                    <a:pt x="3137" y="27"/>
                  </a:lnTo>
                  <a:lnTo>
                    <a:pt x="3154" y="35"/>
                  </a:lnTo>
                  <a:lnTo>
                    <a:pt x="3173" y="40"/>
                  </a:lnTo>
                  <a:lnTo>
                    <a:pt x="3192" y="48"/>
                  </a:lnTo>
                  <a:lnTo>
                    <a:pt x="3211" y="58"/>
                  </a:lnTo>
                  <a:lnTo>
                    <a:pt x="3231" y="65"/>
                  </a:lnTo>
                  <a:lnTo>
                    <a:pt x="3252" y="75"/>
                  </a:lnTo>
                  <a:lnTo>
                    <a:pt x="3271" y="86"/>
                  </a:lnTo>
                  <a:lnTo>
                    <a:pt x="3286" y="92"/>
                  </a:lnTo>
                  <a:lnTo>
                    <a:pt x="3300" y="98"/>
                  </a:lnTo>
                  <a:lnTo>
                    <a:pt x="3311" y="106"/>
                  </a:lnTo>
                  <a:lnTo>
                    <a:pt x="3323" y="111"/>
                  </a:lnTo>
                  <a:lnTo>
                    <a:pt x="3334" y="119"/>
                  </a:lnTo>
                  <a:lnTo>
                    <a:pt x="3344" y="125"/>
                  </a:lnTo>
                  <a:lnTo>
                    <a:pt x="3353" y="133"/>
                  </a:lnTo>
                  <a:lnTo>
                    <a:pt x="3361" y="140"/>
                  </a:lnTo>
                  <a:lnTo>
                    <a:pt x="3367" y="148"/>
                  </a:lnTo>
                  <a:lnTo>
                    <a:pt x="3373" y="156"/>
                  </a:lnTo>
                  <a:lnTo>
                    <a:pt x="3378" y="165"/>
                  </a:lnTo>
                  <a:lnTo>
                    <a:pt x="3382" y="173"/>
                  </a:lnTo>
                  <a:lnTo>
                    <a:pt x="3384" y="182"/>
                  </a:lnTo>
                  <a:lnTo>
                    <a:pt x="3388" y="190"/>
                  </a:lnTo>
                  <a:lnTo>
                    <a:pt x="3388" y="200"/>
                  </a:lnTo>
                  <a:lnTo>
                    <a:pt x="3390" y="209"/>
                  </a:lnTo>
                  <a:lnTo>
                    <a:pt x="3388" y="219"/>
                  </a:lnTo>
                  <a:lnTo>
                    <a:pt x="3386" y="228"/>
                  </a:lnTo>
                  <a:lnTo>
                    <a:pt x="3382" y="238"/>
                  </a:lnTo>
                  <a:lnTo>
                    <a:pt x="3376" y="248"/>
                  </a:lnTo>
                  <a:lnTo>
                    <a:pt x="3369" y="257"/>
                  </a:lnTo>
                  <a:lnTo>
                    <a:pt x="3359" y="265"/>
                  </a:lnTo>
                  <a:lnTo>
                    <a:pt x="3350" y="273"/>
                  </a:lnTo>
                  <a:lnTo>
                    <a:pt x="3336" y="282"/>
                  </a:lnTo>
                  <a:lnTo>
                    <a:pt x="3323" y="290"/>
                  </a:lnTo>
                  <a:lnTo>
                    <a:pt x="3307" y="298"/>
                  </a:lnTo>
                  <a:lnTo>
                    <a:pt x="3290" y="305"/>
                  </a:lnTo>
                  <a:lnTo>
                    <a:pt x="3271" y="311"/>
                  </a:lnTo>
                  <a:lnTo>
                    <a:pt x="3250" y="319"/>
                  </a:lnTo>
                  <a:lnTo>
                    <a:pt x="3229" y="324"/>
                  </a:lnTo>
                  <a:lnTo>
                    <a:pt x="3204" y="330"/>
                  </a:lnTo>
                  <a:lnTo>
                    <a:pt x="3179" y="338"/>
                  </a:lnTo>
                  <a:lnTo>
                    <a:pt x="3163" y="342"/>
                  </a:lnTo>
                  <a:lnTo>
                    <a:pt x="3146" y="348"/>
                  </a:lnTo>
                  <a:lnTo>
                    <a:pt x="3129" y="353"/>
                  </a:lnTo>
                  <a:lnTo>
                    <a:pt x="3110" y="359"/>
                  </a:lnTo>
                  <a:lnTo>
                    <a:pt x="3089" y="365"/>
                  </a:lnTo>
                  <a:lnTo>
                    <a:pt x="3067" y="371"/>
                  </a:lnTo>
                  <a:lnTo>
                    <a:pt x="3044" y="376"/>
                  </a:lnTo>
                  <a:lnTo>
                    <a:pt x="3021" y="382"/>
                  </a:lnTo>
                  <a:lnTo>
                    <a:pt x="2996" y="388"/>
                  </a:lnTo>
                  <a:lnTo>
                    <a:pt x="2970" y="394"/>
                  </a:lnTo>
                  <a:lnTo>
                    <a:pt x="2943" y="399"/>
                  </a:lnTo>
                  <a:lnTo>
                    <a:pt x="2914" y="407"/>
                  </a:lnTo>
                  <a:lnTo>
                    <a:pt x="2885" y="413"/>
                  </a:lnTo>
                  <a:lnTo>
                    <a:pt x="2852" y="419"/>
                  </a:lnTo>
                  <a:lnTo>
                    <a:pt x="2822" y="426"/>
                  </a:lnTo>
                  <a:lnTo>
                    <a:pt x="2787" y="432"/>
                  </a:lnTo>
                  <a:lnTo>
                    <a:pt x="2755" y="440"/>
                  </a:lnTo>
                  <a:lnTo>
                    <a:pt x="2718" y="445"/>
                  </a:lnTo>
                  <a:lnTo>
                    <a:pt x="2682" y="453"/>
                  </a:lnTo>
                  <a:lnTo>
                    <a:pt x="2643" y="461"/>
                  </a:lnTo>
                  <a:lnTo>
                    <a:pt x="2605" y="467"/>
                  </a:lnTo>
                  <a:lnTo>
                    <a:pt x="2564" y="474"/>
                  </a:lnTo>
                  <a:lnTo>
                    <a:pt x="2522" y="482"/>
                  </a:lnTo>
                  <a:lnTo>
                    <a:pt x="2480" y="490"/>
                  </a:lnTo>
                  <a:lnTo>
                    <a:pt x="2436" y="497"/>
                  </a:lnTo>
                  <a:lnTo>
                    <a:pt x="2392" y="505"/>
                  </a:lnTo>
                  <a:lnTo>
                    <a:pt x="2346" y="513"/>
                  </a:lnTo>
                  <a:lnTo>
                    <a:pt x="2298" y="520"/>
                  </a:lnTo>
                  <a:lnTo>
                    <a:pt x="2250" y="528"/>
                  </a:lnTo>
                  <a:lnTo>
                    <a:pt x="2200" y="536"/>
                  </a:lnTo>
                  <a:lnTo>
                    <a:pt x="2148" y="543"/>
                  </a:lnTo>
                  <a:lnTo>
                    <a:pt x="2096" y="551"/>
                  </a:lnTo>
                  <a:lnTo>
                    <a:pt x="2017" y="563"/>
                  </a:lnTo>
                  <a:lnTo>
                    <a:pt x="1943" y="572"/>
                  </a:lnTo>
                  <a:lnTo>
                    <a:pt x="1868" y="584"/>
                  </a:lnTo>
                  <a:lnTo>
                    <a:pt x="1795" y="593"/>
                  </a:lnTo>
                  <a:lnTo>
                    <a:pt x="1724" y="603"/>
                  </a:lnTo>
                  <a:lnTo>
                    <a:pt x="1655" y="612"/>
                  </a:lnTo>
                  <a:lnTo>
                    <a:pt x="1585" y="620"/>
                  </a:lnTo>
                  <a:lnTo>
                    <a:pt x="1520" y="628"/>
                  </a:lnTo>
                  <a:lnTo>
                    <a:pt x="1455" y="637"/>
                  </a:lnTo>
                  <a:lnTo>
                    <a:pt x="1393" y="645"/>
                  </a:lnTo>
                  <a:lnTo>
                    <a:pt x="1332" y="651"/>
                  </a:lnTo>
                  <a:lnTo>
                    <a:pt x="1273" y="658"/>
                  </a:lnTo>
                  <a:lnTo>
                    <a:pt x="1215" y="664"/>
                  </a:lnTo>
                  <a:lnTo>
                    <a:pt x="1159" y="670"/>
                  </a:lnTo>
                  <a:lnTo>
                    <a:pt x="1106" y="676"/>
                  </a:lnTo>
                  <a:lnTo>
                    <a:pt x="1052" y="682"/>
                  </a:lnTo>
                  <a:lnTo>
                    <a:pt x="1002" y="687"/>
                  </a:lnTo>
                  <a:lnTo>
                    <a:pt x="952" y="691"/>
                  </a:lnTo>
                  <a:lnTo>
                    <a:pt x="906" y="697"/>
                  </a:lnTo>
                  <a:lnTo>
                    <a:pt x="860" y="701"/>
                  </a:lnTo>
                  <a:lnTo>
                    <a:pt x="816" y="705"/>
                  </a:lnTo>
                  <a:lnTo>
                    <a:pt x="773" y="708"/>
                  </a:lnTo>
                  <a:lnTo>
                    <a:pt x="733" y="710"/>
                  </a:lnTo>
                  <a:lnTo>
                    <a:pt x="695" y="714"/>
                  </a:lnTo>
                  <a:lnTo>
                    <a:pt x="656" y="716"/>
                  </a:lnTo>
                  <a:lnTo>
                    <a:pt x="622" y="718"/>
                  </a:lnTo>
                  <a:lnTo>
                    <a:pt x="587" y="720"/>
                  </a:lnTo>
                  <a:lnTo>
                    <a:pt x="557" y="720"/>
                  </a:lnTo>
                  <a:lnTo>
                    <a:pt x="526" y="722"/>
                  </a:lnTo>
                  <a:lnTo>
                    <a:pt x="497" y="722"/>
                  </a:lnTo>
                  <a:lnTo>
                    <a:pt x="470" y="724"/>
                  </a:lnTo>
                  <a:lnTo>
                    <a:pt x="445" y="724"/>
                  </a:lnTo>
                  <a:lnTo>
                    <a:pt x="414" y="724"/>
                  </a:lnTo>
                  <a:lnTo>
                    <a:pt x="384" y="722"/>
                  </a:lnTo>
                  <a:lnTo>
                    <a:pt x="357" y="722"/>
                  </a:lnTo>
                  <a:lnTo>
                    <a:pt x="328" y="720"/>
                  </a:lnTo>
                  <a:lnTo>
                    <a:pt x="303" y="718"/>
                  </a:lnTo>
                  <a:lnTo>
                    <a:pt x="278" y="716"/>
                  </a:lnTo>
                  <a:lnTo>
                    <a:pt x="253" y="712"/>
                  </a:lnTo>
                  <a:lnTo>
                    <a:pt x="230" y="710"/>
                  </a:lnTo>
                  <a:lnTo>
                    <a:pt x="209" y="706"/>
                  </a:lnTo>
                  <a:lnTo>
                    <a:pt x="190" y="703"/>
                  </a:lnTo>
                  <a:lnTo>
                    <a:pt x="171" y="697"/>
                  </a:lnTo>
                  <a:lnTo>
                    <a:pt x="151" y="693"/>
                  </a:lnTo>
                  <a:lnTo>
                    <a:pt x="136" y="687"/>
                  </a:lnTo>
                  <a:lnTo>
                    <a:pt x="119" y="682"/>
                  </a:lnTo>
                  <a:lnTo>
                    <a:pt x="105" y="676"/>
                  </a:lnTo>
                  <a:lnTo>
                    <a:pt x="92" y="668"/>
                  </a:lnTo>
                  <a:lnTo>
                    <a:pt x="80" y="660"/>
                  </a:lnTo>
                  <a:lnTo>
                    <a:pt x="71" y="653"/>
                  </a:lnTo>
                  <a:lnTo>
                    <a:pt x="61" y="643"/>
                  </a:lnTo>
                  <a:lnTo>
                    <a:pt x="52" y="635"/>
                  </a:lnTo>
                  <a:lnTo>
                    <a:pt x="44" y="628"/>
                  </a:lnTo>
                  <a:lnTo>
                    <a:pt x="36" y="620"/>
                  </a:lnTo>
                  <a:lnTo>
                    <a:pt x="29" y="612"/>
                  </a:lnTo>
                  <a:lnTo>
                    <a:pt x="23" y="605"/>
                  </a:lnTo>
                  <a:lnTo>
                    <a:pt x="17" y="597"/>
                  </a:lnTo>
                  <a:lnTo>
                    <a:pt x="13" y="591"/>
                  </a:lnTo>
                  <a:lnTo>
                    <a:pt x="9" y="584"/>
                  </a:lnTo>
                  <a:lnTo>
                    <a:pt x="6" y="576"/>
                  </a:lnTo>
                  <a:lnTo>
                    <a:pt x="2" y="570"/>
                  </a:lnTo>
                  <a:lnTo>
                    <a:pt x="2" y="564"/>
                  </a:lnTo>
                  <a:lnTo>
                    <a:pt x="0" y="557"/>
                  </a:lnTo>
                  <a:lnTo>
                    <a:pt x="0" y="551"/>
                  </a:lnTo>
                  <a:lnTo>
                    <a:pt x="0" y="547"/>
                  </a:lnTo>
                  <a:lnTo>
                    <a:pt x="0" y="543"/>
                  </a:lnTo>
                  <a:lnTo>
                    <a:pt x="2" y="539"/>
                  </a:lnTo>
                  <a:lnTo>
                    <a:pt x="4" y="536"/>
                  </a:lnTo>
                  <a:lnTo>
                    <a:pt x="8" y="532"/>
                  </a:lnTo>
                  <a:lnTo>
                    <a:pt x="9" y="528"/>
                  </a:lnTo>
                  <a:lnTo>
                    <a:pt x="13" y="526"/>
                  </a:lnTo>
                  <a:lnTo>
                    <a:pt x="17" y="522"/>
                  </a:lnTo>
                  <a:lnTo>
                    <a:pt x="23" y="518"/>
                  </a:lnTo>
                  <a:lnTo>
                    <a:pt x="29" y="515"/>
                  </a:lnTo>
                  <a:lnTo>
                    <a:pt x="34" y="513"/>
                  </a:lnTo>
                  <a:lnTo>
                    <a:pt x="40" y="509"/>
                  </a:lnTo>
                  <a:lnTo>
                    <a:pt x="48" y="507"/>
                  </a:lnTo>
                  <a:lnTo>
                    <a:pt x="56" y="503"/>
                  </a:lnTo>
                  <a:lnTo>
                    <a:pt x="65" y="501"/>
                  </a:lnTo>
                  <a:lnTo>
                    <a:pt x="73" y="497"/>
                  </a:lnTo>
                  <a:lnTo>
                    <a:pt x="82" y="495"/>
                  </a:lnTo>
                  <a:lnTo>
                    <a:pt x="94" y="493"/>
                  </a:lnTo>
                  <a:lnTo>
                    <a:pt x="103" y="491"/>
                  </a:lnTo>
                  <a:lnTo>
                    <a:pt x="115" y="488"/>
                  </a:lnTo>
                  <a:lnTo>
                    <a:pt x="127" y="486"/>
                  </a:lnTo>
                  <a:lnTo>
                    <a:pt x="140" y="484"/>
                  </a:lnTo>
                  <a:lnTo>
                    <a:pt x="153" y="482"/>
                  </a:lnTo>
                  <a:lnTo>
                    <a:pt x="167" y="480"/>
                  </a:lnTo>
                  <a:lnTo>
                    <a:pt x="180" y="480"/>
                  </a:lnTo>
                  <a:lnTo>
                    <a:pt x="196" y="478"/>
                  </a:lnTo>
                  <a:lnTo>
                    <a:pt x="211" y="476"/>
                  </a:lnTo>
                  <a:lnTo>
                    <a:pt x="226" y="476"/>
                  </a:lnTo>
                  <a:lnTo>
                    <a:pt x="244" y="474"/>
                  </a:lnTo>
                  <a:lnTo>
                    <a:pt x="261" y="474"/>
                  </a:lnTo>
                  <a:lnTo>
                    <a:pt x="278" y="472"/>
                  </a:lnTo>
                  <a:lnTo>
                    <a:pt x="295" y="472"/>
                  </a:lnTo>
                  <a:lnTo>
                    <a:pt x="478" y="455"/>
                  </a:lnTo>
                  <a:lnTo>
                    <a:pt x="662" y="436"/>
                  </a:lnTo>
                  <a:lnTo>
                    <a:pt x="852" y="413"/>
                  </a:lnTo>
                  <a:lnTo>
                    <a:pt x="1046" y="388"/>
                  </a:lnTo>
                  <a:lnTo>
                    <a:pt x="1244" y="361"/>
                  </a:lnTo>
                  <a:lnTo>
                    <a:pt x="1445" y="330"/>
                  </a:lnTo>
                  <a:lnTo>
                    <a:pt x="1653" y="296"/>
                  </a:lnTo>
                  <a:lnTo>
                    <a:pt x="1862" y="257"/>
                  </a:lnTo>
                  <a:lnTo>
                    <a:pt x="1935" y="244"/>
                  </a:lnTo>
                  <a:lnTo>
                    <a:pt x="2006" y="232"/>
                  </a:lnTo>
                  <a:lnTo>
                    <a:pt x="2075" y="219"/>
                  </a:lnTo>
                  <a:lnTo>
                    <a:pt x="2144" y="205"/>
                  </a:lnTo>
                  <a:lnTo>
                    <a:pt x="2211" y="194"/>
                  </a:lnTo>
                  <a:lnTo>
                    <a:pt x="2275" y="180"/>
                  </a:lnTo>
                  <a:lnTo>
                    <a:pt x="2338" y="169"/>
                  </a:lnTo>
                  <a:lnTo>
                    <a:pt x="2399" y="156"/>
                  </a:lnTo>
                  <a:lnTo>
                    <a:pt x="2459" y="142"/>
                  </a:lnTo>
                  <a:lnTo>
                    <a:pt x="2516" y="131"/>
                  </a:lnTo>
                  <a:lnTo>
                    <a:pt x="2572" y="117"/>
                  </a:lnTo>
                  <a:lnTo>
                    <a:pt x="2626" y="104"/>
                  </a:lnTo>
                  <a:lnTo>
                    <a:pt x="2680" y="90"/>
                  </a:lnTo>
                  <a:lnTo>
                    <a:pt x="2730" y="77"/>
                  </a:lnTo>
                  <a:lnTo>
                    <a:pt x="2779" y="63"/>
                  </a:lnTo>
                  <a:lnTo>
                    <a:pt x="2826" y="50"/>
                  </a:lnTo>
                  <a:lnTo>
                    <a:pt x="2843" y="44"/>
                  </a:lnTo>
                  <a:lnTo>
                    <a:pt x="2856" y="38"/>
                  </a:lnTo>
                  <a:lnTo>
                    <a:pt x="2872" y="33"/>
                  </a:lnTo>
                  <a:lnTo>
                    <a:pt x="2885" y="29"/>
                  </a:lnTo>
                  <a:lnTo>
                    <a:pt x="2898" y="23"/>
                  </a:lnTo>
                  <a:lnTo>
                    <a:pt x="2910" y="19"/>
                  </a:lnTo>
                  <a:lnTo>
                    <a:pt x="2922" y="15"/>
                  </a:lnTo>
                  <a:lnTo>
                    <a:pt x="2933" y="13"/>
                  </a:lnTo>
                  <a:lnTo>
                    <a:pt x="2945" y="10"/>
                  </a:lnTo>
                  <a:lnTo>
                    <a:pt x="2954" y="8"/>
                  </a:lnTo>
                  <a:lnTo>
                    <a:pt x="2962" y="6"/>
                  </a:lnTo>
                  <a:lnTo>
                    <a:pt x="2971" y="4"/>
                  </a:lnTo>
                  <a:lnTo>
                    <a:pt x="2979" y="2"/>
                  </a:lnTo>
                  <a:lnTo>
                    <a:pt x="2987" y="0"/>
                  </a:lnTo>
                  <a:lnTo>
                    <a:pt x="2993" y="0"/>
                  </a:lnTo>
                  <a:lnTo>
                    <a:pt x="300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28"/>
            <p:cNvSpPr>
              <a:spLocks/>
            </p:cNvSpPr>
            <p:nvPr/>
          </p:nvSpPr>
          <p:spPr bwMode="auto">
            <a:xfrm>
              <a:off x="4343400" y="1676400"/>
              <a:ext cx="2484438" cy="4260850"/>
            </a:xfrm>
            <a:custGeom>
              <a:avLst/>
              <a:gdLst>
                <a:gd name="T0" fmla="*/ 185797 w 3129"/>
                <a:gd name="T1" fmla="*/ 13491 h 5369"/>
                <a:gd name="T2" fmla="*/ 327924 w 3129"/>
                <a:gd name="T3" fmla="*/ 66663 h 5369"/>
                <a:gd name="T4" fmla="*/ 450994 w 3129"/>
                <a:gd name="T5" fmla="*/ 129357 h 5369"/>
                <a:gd name="T6" fmla="*/ 504192 w 3129"/>
                <a:gd name="T7" fmla="*/ 188877 h 5369"/>
                <a:gd name="T8" fmla="*/ 513720 w 3129"/>
                <a:gd name="T9" fmla="*/ 263476 h 5369"/>
                <a:gd name="T10" fmla="*/ 503398 w 3129"/>
                <a:gd name="T11" fmla="*/ 315060 h 5369"/>
                <a:gd name="T12" fmla="*/ 490694 w 3129"/>
                <a:gd name="T13" fmla="*/ 409499 h 5369"/>
                <a:gd name="T14" fmla="*/ 490694 w 3129"/>
                <a:gd name="T15" fmla="*/ 545205 h 5369"/>
                <a:gd name="T16" fmla="*/ 490694 w 3129"/>
                <a:gd name="T17" fmla="*/ 641231 h 5369"/>
                <a:gd name="T18" fmla="*/ 512132 w 3129"/>
                <a:gd name="T19" fmla="*/ 1008668 h 5369"/>
                <a:gd name="T20" fmla="*/ 570095 w 3129"/>
                <a:gd name="T21" fmla="*/ 1416580 h 5369"/>
                <a:gd name="T22" fmla="*/ 692371 w 3129"/>
                <a:gd name="T23" fmla="*/ 1943532 h 5369"/>
                <a:gd name="T24" fmla="*/ 865464 w 3129"/>
                <a:gd name="T25" fmla="*/ 2435565 h 5369"/>
                <a:gd name="T26" fmla="*/ 1075875 w 3129"/>
                <a:gd name="T27" fmla="*/ 2853000 h 5369"/>
                <a:gd name="T28" fmla="*/ 1329162 w 3129"/>
                <a:gd name="T29" fmla="*/ 3212502 h 5369"/>
                <a:gd name="T30" fmla="*/ 1602300 w 3129"/>
                <a:gd name="T31" fmla="*/ 3490262 h 5369"/>
                <a:gd name="T32" fmla="*/ 1733310 w 3129"/>
                <a:gd name="T33" fmla="*/ 3601367 h 5369"/>
                <a:gd name="T34" fmla="*/ 1851617 w 3129"/>
                <a:gd name="T35" fmla="*/ 3682314 h 5369"/>
                <a:gd name="T36" fmla="*/ 1957219 w 3129"/>
                <a:gd name="T37" fmla="*/ 3735485 h 5369"/>
                <a:gd name="T38" fmla="*/ 2048530 w 3129"/>
                <a:gd name="T39" fmla="*/ 3760881 h 5369"/>
                <a:gd name="T40" fmla="*/ 2111256 w 3129"/>
                <a:gd name="T41" fmla="*/ 3753738 h 5369"/>
                <a:gd name="T42" fmla="*/ 2156514 w 3129"/>
                <a:gd name="T43" fmla="*/ 3683108 h 5369"/>
                <a:gd name="T44" fmla="*/ 2185893 w 3129"/>
                <a:gd name="T45" fmla="*/ 3591843 h 5369"/>
                <a:gd name="T46" fmla="*/ 2193039 w 3129"/>
                <a:gd name="T47" fmla="*/ 3566448 h 5369"/>
                <a:gd name="T48" fmla="*/ 2211301 w 3129"/>
                <a:gd name="T49" fmla="*/ 3505341 h 5369"/>
                <a:gd name="T50" fmla="*/ 2239091 w 3129"/>
                <a:gd name="T51" fmla="*/ 3410902 h 5369"/>
                <a:gd name="T52" fmla="*/ 2275615 w 3129"/>
                <a:gd name="T53" fmla="*/ 3281545 h 5369"/>
                <a:gd name="T54" fmla="*/ 2301817 w 3129"/>
                <a:gd name="T55" fmla="*/ 3192661 h 5369"/>
                <a:gd name="T56" fmla="*/ 2320079 w 3129"/>
                <a:gd name="T57" fmla="*/ 3156156 h 5369"/>
                <a:gd name="T58" fmla="*/ 2335165 w 3129"/>
                <a:gd name="T59" fmla="*/ 3152981 h 5369"/>
                <a:gd name="T60" fmla="*/ 2348663 w 3129"/>
                <a:gd name="T61" fmla="*/ 3180757 h 5369"/>
                <a:gd name="T62" fmla="*/ 2355015 w 3129"/>
                <a:gd name="T63" fmla="*/ 3267260 h 5369"/>
                <a:gd name="T64" fmla="*/ 2373277 w 3129"/>
                <a:gd name="T65" fmla="*/ 3512483 h 5369"/>
                <a:gd name="T66" fmla="*/ 2393128 w 3129"/>
                <a:gd name="T67" fmla="*/ 3712471 h 5369"/>
                <a:gd name="T68" fmla="*/ 2414566 w 3129"/>
                <a:gd name="T69" fmla="*/ 3866430 h 5369"/>
                <a:gd name="T70" fmla="*/ 2436004 w 3129"/>
                <a:gd name="T71" fmla="*/ 3974360 h 5369"/>
                <a:gd name="T72" fmla="*/ 2459824 w 3129"/>
                <a:gd name="T73" fmla="*/ 4050545 h 5369"/>
                <a:gd name="T74" fmla="*/ 2478086 w 3129"/>
                <a:gd name="T75" fmla="*/ 4106891 h 5369"/>
                <a:gd name="T76" fmla="*/ 2479674 w 3129"/>
                <a:gd name="T77" fmla="*/ 4175141 h 5369"/>
                <a:gd name="T78" fmla="*/ 2426476 w 3129"/>
                <a:gd name="T79" fmla="*/ 4242597 h 5369"/>
                <a:gd name="T80" fmla="*/ 2308963 w 3129"/>
                <a:gd name="T81" fmla="*/ 4259263 h 5369"/>
                <a:gd name="T82" fmla="*/ 2135076 w 3129"/>
                <a:gd name="T83" fmla="*/ 4233074 h 5369"/>
                <a:gd name="T84" fmla="*/ 1954043 w 3129"/>
                <a:gd name="T85" fmla="*/ 4167999 h 5369"/>
                <a:gd name="T86" fmla="*/ 1765071 w 3129"/>
                <a:gd name="T87" fmla="*/ 4060862 h 5369"/>
                <a:gd name="T88" fmla="*/ 1568158 w 3129"/>
                <a:gd name="T89" fmla="*/ 3913252 h 5369"/>
                <a:gd name="T90" fmla="*/ 1264848 w 3129"/>
                <a:gd name="T91" fmla="*/ 3629936 h 5369"/>
                <a:gd name="T92" fmla="*/ 932955 w 3129"/>
                <a:gd name="T93" fmla="*/ 3183932 h 5369"/>
                <a:gd name="T94" fmla="*/ 701105 w 3129"/>
                <a:gd name="T95" fmla="*/ 2710151 h 5369"/>
                <a:gd name="T96" fmla="*/ 578035 w 3129"/>
                <a:gd name="T97" fmla="*/ 2360966 h 5369"/>
                <a:gd name="T98" fmla="*/ 457346 w 3129"/>
                <a:gd name="T99" fmla="*/ 1934802 h 5369"/>
                <a:gd name="T100" fmla="*/ 341422 w 3129"/>
                <a:gd name="T101" fmla="*/ 1430071 h 5369"/>
                <a:gd name="T102" fmla="*/ 231849 w 3129"/>
                <a:gd name="T103" fmla="*/ 846774 h 5369"/>
                <a:gd name="T104" fmla="*/ 165947 w 3129"/>
                <a:gd name="T105" fmla="*/ 505525 h 5369"/>
                <a:gd name="T106" fmla="*/ 104015 w 3129"/>
                <a:gd name="T107" fmla="*/ 310298 h 5369"/>
                <a:gd name="T108" fmla="*/ 39700 w 3129"/>
                <a:gd name="T109" fmla="*/ 184116 h 5369"/>
                <a:gd name="T110" fmla="*/ 9528 w 3129"/>
                <a:gd name="T111" fmla="*/ 124596 h 5369"/>
                <a:gd name="T112" fmla="*/ 0 w 3129"/>
                <a:gd name="T113" fmla="*/ 76186 h 5369"/>
                <a:gd name="T114" fmla="*/ 26202 w 3129"/>
                <a:gd name="T115" fmla="*/ 21427 h 5369"/>
                <a:gd name="T116" fmla="*/ 91310 w 3129"/>
                <a:gd name="T117" fmla="*/ 0 h 536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129" h="5369">
                  <a:moveTo>
                    <a:pt x="131" y="0"/>
                  </a:moveTo>
                  <a:lnTo>
                    <a:pt x="144" y="0"/>
                  </a:lnTo>
                  <a:lnTo>
                    <a:pt x="159" y="2"/>
                  </a:lnTo>
                  <a:lnTo>
                    <a:pt x="177" y="4"/>
                  </a:lnTo>
                  <a:lnTo>
                    <a:pt x="196" y="7"/>
                  </a:lnTo>
                  <a:lnTo>
                    <a:pt x="215" y="11"/>
                  </a:lnTo>
                  <a:lnTo>
                    <a:pt x="234" y="17"/>
                  </a:lnTo>
                  <a:lnTo>
                    <a:pt x="257" y="23"/>
                  </a:lnTo>
                  <a:lnTo>
                    <a:pt x="278" y="30"/>
                  </a:lnTo>
                  <a:lnTo>
                    <a:pt x="303" y="40"/>
                  </a:lnTo>
                  <a:lnTo>
                    <a:pt x="328" y="48"/>
                  </a:lnTo>
                  <a:lnTo>
                    <a:pt x="355" y="59"/>
                  </a:lnTo>
                  <a:lnTo>
                    <a:pt x="384" y="71"/>
                  </a:lnTo>
                  <a:lnTo>
                    <a:pt x="413" y="84"/>
                  </a:lnTo>
                  <a:lnTo>
                    <a:pt x="443" y="98"/>
                  </a:lnTo>
                  <a:lnTo>
                    <a:pt x="474" y="113"/>
                  </a:lnTo>
                  <a:lnTo>
                    <a:pt x="507" y="128"/>
                  </a:lnTo>
                  <a:lnTo>
                    <a:pt x="524" y="136"/>
                  </a:lnTo>
                  <a:lnTo>
                    <a:pt x="539" y="146"/>
                  </a:lnTo>
                  <a:lnTo>
                    <a:pt x="555" y="153"/>
                  </a:lnTo>
                  <a:lnTo>
                    <a:pt x="568" y="163"/>
                  </a:lnTo>
                  <a:lnTo>
                    <a:pt x="582" y="173"/>
                  </a:lnTo>
                  <a:lnTo>
                    <a:pt x="593" y="182"/>
                  </a:lnTo>
                  <a:lnTo>
                    <a:pt x="603" y="192"/>
                  </a:lnTo>
                  <a:lnTo>
                    <a:pt x="612" y="203"/>
                  </a:lnTo>
                  <a:lnTo>
                    <a:pt x="622" y="215"/>
                  </a:lnTo>
                  <a:lnTo>
                    <a:pt x="630" y="226"/>
                  </a:lnTo>
                  <a:lnTo>
                    <a:pt x="635" y="238"/>
                  </a:lnTo>
                  <a:lnTo>
                    <a:pt x="639" y="251"/>
                  </a:lnTo>
                  <a:lnTo>
                    <a:pt x="645" y="263"/>
                  </a:lnTo>
                  <a:lnTo>
                    <a:pt x="647" y="276"/>
                  </a:lnTo>
                  <a:lnTo>
                    <a:pt x="649" y="292"/>
                  </a:lnTo>
                  <a:lnTo>
                    <a:pt x="649" y="305"/>
                  </a:lnTo>
                  <a:lnTo>
                    <a:pt x="649" y="318"/>
                  </a:lnTo>
                  <a:lnTo>
                    <a:pt x="647" y="332"/>
                  </a:lnTo>
                  <a:lnTo>
                    <a:pt x="645" y="340"/>
                  </a:lnTo>
                  <a:lnTo>
                    <a:pt x="645" y="347"/>
                  </a:lnTo>
                  <a:lnTo>
                    <a:pt x="643" y="357"/>
                  </a:lnTo>
                  <a:lnTo>
                    <a:pt x="641" y="366"/>
                  </a:lnTo>
                  <a:lnTo>
                    <a:pt x="639" y="376"/>
                  </a:lnTo>
                  <a:lnTo>
                    <a:pt x="637" y="386"/>
                  </a:lnTo>
                  <a:lnTo>
                    <a:pt x="634" y="397"/>
                  </a:lnTo>
                  <a:lnTo>
                    <a:pt x="632" y="409"/>
                  </a:lnTo>
                  <a:lnTo>
                    <a:pt x="628" y="420"/>
                  </a:lnTo>
                  <a:lnTo>
                    <a:pt x="626" y="432"/>
                  </a:lnTo>
                  <a:lnTo>
                    <a:pt x="622" y="445"/>
                  </a:lnTo>
                  <a:lnTo>
                    <a:pt x="618" y="459"/>
                  </a:lnTo>
                  <a:lnTo>
                    <a:pt x="618" y="487"/>
                  </a:lnTo>
                  <a:lnTo>
                    <a:pt x="618" y="516"/>
                  </a:lnTo>
                  <a:lnTo>
                    <a:pt x="618" y="543"/>
                  </a:lnTo>
                  <a:lnTo>
                    <a:pt x="618" y="570"/>
                  </a:lnTo>
                  <a:lnTo>
                    <a:pt x="618" y="595"/>
                  </a:lnTo>
                  <a:lnTo>
                    <a:pt x="618" y="620"/>
                  </a:lnTo>
                  <a:lnTo>
                    <a:pt x="618" y="643"/>
                  </a:lnTo>
                  <a:lnTo>
                    <a:pt x="618" y="666"/>
                  </a:lnTo>
                  <a:lnTo>
                    <a:pt x="618" y="687"/>
                  </a:lnTo>
                  <a:lnTo>
                    <a:pt x="618" y="708"/>
                  </a:lnTo>
                  <a:lnTo>
                    <a:pt x="618" y="727"/>
                  </a:lnTo>
                  <a:lnTo>
                    <a:pt x="618" y="745"/>
                  </a:lnTo>
                  <a:lnTo>
                    <a:pt x="618" y="762"/>
                  </a:lnTo>
                  <a:lnTo>
                    <a:pt x="618" y="779"/>
                  </a:lnTo>
                  <a:lnTo>
                    <a:pt x="618" y="794"/>
                  </a:lnTo>
                  <a:lnTo>
                    <a:pt x="618" y="808"/>
                  </a:lnTo>
                  <a:lnTo>
                    <a:pt x="620" y="871"/>
                  </a:lnTo>
                  <a:lnTo>
                    <a:pt x="620" y="935"/>
                  </a:lnTo>
                  <a:lnTo>
                    <a:pt x="624" y="1000"/>
                  </a:lnTo>
                  <a:lnTo>
                    <a:pt x="628" y="1065"/>
                  </a:lnTo>
                  <a:lnTo>
                    <a:pt x="632" y="1132"/>
                  </a:lnTo>
                  <a:lnTo>
                    <a:pt x="637" y="1201"/>
                  </a:lnTo>
                  <a:lnTo>
                    <a:pt x="645" y="1271"/>
                  </a:lnTo>
                  <a:lnTo>
                    <a:pt x="653" y="1340"/>
                  </a:lnTo>
                  <a:lnTo>
                    <a:pt x="660" y="1413"/>
                  </a:lnTo>
                  <a:lnTo>
                    <a:pt x="670" y="1484"/>
                  </a:lnTo>
                  <a:lnTo>
                    <a:pt x="682" y="1558"/>
                  </a:lnTo>
                  <a:lnTo>
                    <a:pt x="693" y="1633"/>
                  </a:lnTo>
                  <a:lnTo>
                    <a:pt x="705" y="1708"/>
                  </a:lnTo>
                  <a:lnTo>
                    <a:pt x="718" y="1785"/>
                  </a:lnTo>
                  <a:lnTo>
                    <a:pt x="733" y="1864"/>
                  </a:lnTo>
                  <a:lnTo>
                    <a:pt x="749" y="1942"/>
                  </a:lnTo>
                  <a:lnTo>
                    <a:pt x="770" y="2048"/>
                  </a:lnTo>
                  <a:lnTo>
                    <a:pt x="795" y="2152"/>
                  </a:lnTo>
                  <a:lnTo>
                    <a:pt x="818" y="2253"/>
                  </a:lnTo>
                  <a:lnTo>
                    <a:pt x="845" y="2351"/>
                  </a:lnTo>
                  <a:lnTo>
                    <a:pt x="872" y="2449"/>
                  </a:lnTo>
                  <a:lnTo>
                    <a:pt x="898" y="2543"/>
                  </a:lnTo>
                  <a:lnTo>
                    <a:pt x="929" y="2637"/>
                  </a:lnTo>
                  <a:lnTo>
                    <a:pt x="958" y="2728"/>
                  </a:lnTo>
                  <a:lnTo>
                    <a:pt x="991" y="2816"/>
                  </a:lnTo>
                  <a:lnTo>
                    <a:pt x="1021" y="2902"/>
                  </a:lnTo>
                  <a:lnTo>
                    <a:pt x="1056" y="2987"/>
                  </a:lnTo>
                  <a:lnTo>
                    <a:pt x="1090" y="3069"/>
                  </a:lnTo>
                  <a:lnTo>
                    <a:pt x="1125" y="3148"/>
                  </a:lnTo>
                  <a:lnTo>
                    <a:pt x="1161" y="3227"/>
                  </a:lnTo>
                  <a:lnTo>
                    <a:pt x="1200" y="3302"/>
                  </a:lnTo>
                  <a:lnTo>
                    <a:pt x="1238" y="3376"/>
                  </a:lnTo>
                  <a:lnTo>
                    <a:pt x="1275" y="3451"/>
                  </a:lnTo>
                  <a:lnTo>
                    <a:pt x="1315" y="3524"/>
                  </a:lnTo>
                  <a:lnTo>
                    <a:pt x="1355" y="3595"/>
                  </a:lnTo>
                  <a:lnTo>
                    <a:pt x="1398" y="3666"/>
                  </a:lnTo>
                  <a:lnTo>
                    <a:pt x="1440" y="3733"/>
                  </a:lnTo>
                  <a:lnTo>
                    <a:pt x="1486" y="3801"/>
                  </a:lnTo>
                  <a:lnTo>
                    <a:pt x="1530" y="3864"/>
                  </a:lnTo>
                  <a:lnTo>
                    <a:pt x="1578" y="3927"/>
                  </a:lnTo>
                  <a:lnTo>
                    <a:pt x="1624" y="3989"/>
                  </a:lnTo>
                  <a:lnTo>
                    <a:pt x="1674" y="4048"/>
                  </a:lnTo>
                  <a:lnTo>
                    <a:pt x="1724" y="4108"/>
                  </a:lnTo>
                  <a:lnTo>
                    <a:pt x="1776" y="4163"/>
                  </a:lnTo>
                  <a:lnTo>
                    <a:pt x="1828" y="4219"/>
                  </a:lnTo>
                  <a:lnTo>
                    <a:pt x="1881" y="4273"/>
                  </a:lnTo>
                  <a:lnTo>
                    <a:pt x="1935" y="4325"/>
                  </a:lnTo>
                  <a:lnTo>
                    <a:pt x="1993" y="4375"/>
                  </a:lnTo>
                  <a:lnTo>
                    <a:pt x="2018" y="4398"/>
                  </a:lnTo>
                  <a:lnTo>
                    <a:pt x="2043" y="4421"/>
                  </a:lnTo>
                  <a:lnTo>
                    <a:pt x="2066" y="4442"/>
                  </a:lnTo>
                  <a:lnTo>
                    <a:pt x="2091" y="4463"/>
                  </a:lnTo>
                  <a:lnTo>
                    <a:pt x="2114" y="4482"/>
                  </a:lnTo>
                  <a:lnTo>
                    <a:pt x="2137" y="4501"/>
                  </a:lnTo>
                  <a:lnTo>
                    <a:pt x="2160" y="4519"/>
                  </a:lnTo>
                  <a:lnTo>
                    <a:pt x="2183" y="4538"/>
                  </a:lnTo>
                  <a:lnTo>
                    <a:pt x="2206" y="4553"/>
                  </a:lnTo>
                  <a:lnTo>
                    <a:pt x="2227" y="4570"/>
                  </a:lnTo>
                  <a:lnTo>
                    <a:pt x="2250" y="4586"/>
                  </a:lnTo>
                  <a:lnTo>
                    <a:pt x="2271" y="4601"/>
                  </a:lnTo>
                  <a:lnTo>
                    <a:pt x="2292" y="4615"/>
                  </a:lnTo>
                  <a:lnTo>
                    <a:pt x="2313" y="4628"/>
                  </a:lnTo>
                  <a:lnTo>
                    <a:pt x="2332" y="4640"/>
                  </a:lnTo>
                  <a:lnTo>
                    <a:pt x="2354" y="4651"/>
                  </a:lnTo>
                  <a:lnTo>
                    <a:pt x="2373" y="4663"/>
                  </a:lnTo>
                  <a:lnTo>
                    <a:pt x="2392" y="4674"/>
                  </a:lnTo>
                  <a:lnTo>
                    <a:pt x="2411" y="4684"/>
                  </a:lnTo>
                  <a:lnTo>
                    <a:pt x="2428" y="4691"/>
                  </a:lnTo>
                  <a:lnTo>
                    <a:pt x="2448" y="4699"/>
                  </a:lnTo>
                  <a:lnTo>
                    <a:pt x="2465" y="4707"/>
                  </a:lnTo>
                  <a:lnTo>
                    <a:pt x="2482" y="4714"/>
                  </a:lnTo>
                  <a:lnTo>
                    <a:pt x="2499" y="4720"/>
                  </a:lnTo>
                  <a:lnTo>
                    <a:pt x="2517" y="4726"/>
                  </a:lnTo>
                  <a:lnTo>
                    <a:pt x="2532" y="4730"/>
                  </a:lnTo>
                  <a:lnTo>
                    <a:pt x="2549" y="4734"/>
                  </a:lnTo>
                  <a:lnTo>
                    <a:pt x="2565" y="4737"/>
                  </a:lnTo>
                  <a:lnTo>
                    <a:pt x="2580" y="4739"/>
                  </a:lnTo>
                  <a:lnTo>
                    <a:pt x="2593" y="4741"/>
                  </a:lnTo>
                  <a:lnTo>
                    <a:pt x="2609" y="4743"/>
                  </a:lnTo>
                  <a:lnTo>
                    <a:pt x="2622" y="4743"/>
                  </a:lnTo>
                  <a:lnTo>
                    <a:pt x="2632" y="4741"/>
                  </a:lnTo>
                  <a:lnTo>
                    <a:pt x="2641" y="4739"/>
                  </a:lnTo>
                  <a:lnTo>
                    <a:pt x="2649" y="4735"/>
                  </a:lnTo>
                  <a:lnTo>
                    <a:pt x="2659" y="4730"/>
                  </a:lnTo>
                  <a:lnTo>
                    <a:pt x="2668" y="4722"/>
                  </a:lnTo>
                  <a:lnTo>
                    <a:pt x="2676" y="4712"/>
                  </a:lnTo>
                  <a:lnTo>
                    <a:pt x="2684" y="4701"/>
                  </a:lnTo>
                  <a:lnTo>
                    <a:pt x="2693" y="4687"/>
                  </a:lnTo>
                  <a:lnTo>
                    <a:pt x="2701" y="4674"/>
                  </a:lnTo>
                  <a:lnTo>
                    <a:pt x="2709" y="4659"/>
                  </a:lnTo>
                  <a:lnTo>
                    <a:pt x="2716" y="4641"/>
                  </a:lnTo>
                  <a:lnTo>
                    <a:pt x="2724" y="4620"/>
                  </a:lnTo>
                  <a:lnTo>
                    <a:pt x="2732" y="4601"/>
                  </a:lnTo>
                  <a:lnTo>
                    <a:pt x="2737" y="4578"/>
                  </a:lnTo>
                  <a:lnTo>
                    <a:pt x="2745" y="4553"/>
                  </a:lnTo>
                  <a:lnTo>
                    <a:pt x="2753" y="4528"/>
                  </a:lnTo>
                  <a:lnTo>
                    <a:pt x="2753" y="4526"/>
                  </a:lnTo>
                  <a:lnTo>
                    <a:pt x="2753" y="4524"/>
                  </a:lnTo>
                  <a:lnTo>
                    <a:pt x="2755" y="4520"/>
                  </a:lnTo>
                  <a:lnTo>
                    <a:pt x="2755" y="4517"/>
                  </a:lnTo>
                  <a:lnTo>
                    <a:pt x="2757" y="4513"/>
                  </a:lnTo>
                  <a:lnTo>
                    <a:pt x="2759" y="4507"/>
                  </a:lnTo>
                  <a:lnTo>
                    <a:pt x="2760" y="4501"/>
                  </a:lnTo>
                  <a:lnTo>
                    <a:pt x="2762" y="4494"/>
                  </a:lnTo>
                  <a:lnTo>
                    <a:pt x="2766" y="4486"/>
                  </a:lnTo>
                  <a:lnTo>
                    <a:pt x="2768" y="4476"/>
                  </a:lnTo>
                  <a:lnTo>
                    <a:pt x="2772" y="4467"/>
                  </a:lnTo>
                  <a:lnTo>
                    <a:pt x="2774" y="4455"/>
                  </a:lnTo>
                  <a:lnTo>
                    <a:pt x="2778" y="4444"/>
                  </a:lnTo>
                  <a:lnTo>
                    <a:pt x="2782" y="4430"/>
                  </a:lnTo>
                  <a:lnTo>
                    <a:pt x="2785" y="4417"/>
                  </a:lnTo>
                  <a:lnTo>
                    <a:pt x="2789" y="4403"/>
                  </a:lnTo>
                  <a:lnTo>
                    <a:pt x="2795" y="4388"/>
                  </a:lnTo>
                  <a:lnTo>
                    <a:pt x="2799" y="4371"/>
                  </a:lnTo>
                  <a:lnTo>
                    <a:pt x="2805" y="4355"/>
                  </a:lnTo>
                  <a:lnTo>
                    <a:pt x="2808" y="4336"/>
                  </a:lnTo>
                  <a:lnTo>
                    <a:pt x="2814" y="4317"/>
                  </a:lnTo>
                  <a:lnTo>
                    <a:pt x="2820" y="4298"/>
                  </a:lnTo>
                  <a:lnTo>
                    <a:pt x="2826" y="4277"/>
                  </a:lnTo>
                  <a:lnTo>
                    <a:pt x="2832" y="4256"/>
                  </a:lnTo>
                  <a:lnTo>
                    <a:pt x="2839" y="4234"/>
                  </a:lnTo>
                  <a:lnTo>
                    <a:pt x="2845" y="4211"/>
                  </a:lnTo>
                  <a:lnTo>
                    <a:pt x="2853" y="4186"/>
                  </a:lnTo>
                  <a:lnTo>
                    <a:pt x="2860" y="4162"/>
                  </a:lnTo>
                  <a:lnTo>
                    <a:pt x="2866" y="4135"/>
                  </a:lnTo>
                  <a:lnTo>
                    <a:pt x="2874" y="4108"/>
                  </a:lnTo>
                  <a:lnTo>
                    <a:pt x="2883" y="4081"/>
                  </a:lnTo>
                  <a:lnTo>
                    <a:pt x="2885" y="4067"/>
                  </a:lnTo>
                  <a:lnTo>
                    <a:pt x="2889" y="4054"/>
                  </a:lnTo>
                  <a:lnTo>
                    <a:pt x="2893" y="4043"/>
                  </a:lnTo>
                  <a:lnTo>
                    <a:pt x="2897" y="4033"/>
                  </a:lnTo>
                  <a:lnTo>
                    <a:pt x="2899" y="4023"/>
                  </a:lnTo>
                  <a:lnTo>
                    <a:pt x="2903" y="4014"/>
                  </a:lnTo>
                  <a:lnTo>
                    <a:pt x="2906" y="4006"/>
                  </a:lnTo>
                  <a:lnTo>
                    <a:pt x="2910" y="3998"/>
                  </a:lnTo>
                  <a:lnTo>
                    <a:pt x="2912" y="3991"/>
                  </a:lnTo>
                  <a:lnTo>
                    <a:pt x="2916" y="3987"/>
                  </a:lnTo>
                  <a:lnTo>
                    <a:pt x="2918" y="3981"/>
                  </a:lnTo>
                  <a:lnTo>
                    <a:pt x="2922" y="3977"/>
                  </a:lnTo>
                  <a:lnTo>
                    <a:pt x="2924" y="3975"/>
                  </a:lnTo>
                  <a:lnTo>
                    <a:pt x="2927" y="3971"/>
                  </a:lnTo>
                  <a:lnTo>
                    <a:pt x="2929" y="3971"/>
                  </a:lnTo>
                  <a:lnTo>
                    <a:pt x="2931" y="3971"/>
                  </a:lnTo>
                  <a:lnTo>
                    <a:pt x="2935" y="3971"/>
                  </a:lnTo>
                  <a:lnTo>
                    <a:pt x="2939" y="3971"/>
                  </a:lnTo>
                  <a:lnTo>
                    <a:pt x="2941" y="3973"/>
                  </a:lnTo>
                  <a:lnTo>
                    <a:pt x="2945" y="3977"/>
                  </a:lnTo>
                  <a:lnTo>
                    <a:pt x="2947" y="3979"/>
                  </a:lnTo>
                  <a:lnTo>
                    <a:pt x="2951" y="3983"/>
                  </a:lnTo>
                  <a:lnTo>
                    <a:pt x="2952" y="3989"/>
                  </a:lnTo>
                  <a:lnTo>
                    <a:pt x="2954" y="3995"/>
                  </a:lnTo>
                  <a:lnTo>
                    <a:pt x="2956" y="4000"/>
                  </a:lnTo>
                  <a:lnTo>
                    <a:pt x="2958" y="4008"/>
                  </a:lnTo>
                  <a:lnTo>
                    <a:pt x="2960" y="4016"/>
                  </a:lnTo>
                  <a:lnTo>
                    <a:pt x="2960" y="4025"/>
                  </a:lnTo>
                  <a:lnTo>
                    <a:pt x="2962" y="4035"/>
                  </a:lnTo>
                  <a:lnTo>
                    <a:pt x="2962" y="4044"/>
                  </a:lnTo>
                  <a:lnTo>
                    <a:pt x="2962" y="4056"/>
                  </a:lnTo>
                  <a:lnTo>
                    <a:pt x="2964" y="4069"/>
                  </a:lnTo>
                  <a:lnTo>
                    <a:pt x="2966" y="4117"/>
                  </a:lnTo>
                  <a:lnTo>
                    <a:pt x="2970" y="4165"/>
                  </a:lnTo>
                  <a:lnTo>
                    <a:pt x="2972" y="4211"/>
                  </a:lnTo>
                  <a:lnTo>
                    <a:pt x="2975" y="4257"/>
                  </a:lnTo>
                  <a:lnTo>
                    <a:pt x="2977" y="4302"/>
                  </a:lnTo>
                  <a:lnTo>
                    <a:pt x="2981" y="4344"/>
                  </a:lnTo>
                  <a:lnTo>
                    <a:pt x="2985" y="4386"/>
                  </a:lnTo>
                  <a:lnTo>
                    <a:pt x="2989" y="4426"/>
                  </a:lnTo>
                  <a:lnTo>
                    <a:pt x="2991" y="4465"/>
                  </a:lnTo>
                  <a:lnTo>
                    <a:pt x="2995" y="4503"/>
                  </a:lnTo>
                  <a:lnTo>
                    <a:pt x="2999" y="4542"/>
                  </a:lnTo>
                  <a:lnTo>
                    <a:pt x="3002" y="4576"/>
                  </a:lnTo>
                  <a:lnTo>
                    <a:pt x="3006" y="4611"/>
                  </a:lnTo>
                  <a:lnTo>
                    <a:pt x="3010" y="4645"/>
                  </a:lnTo>
                  <a:lnTo>
                    <a:pt x="3014" y="4678"/>
                  </a:lnTo>
                  <a:lnTo>
                    <a:pt x="3018" y="4709"/>
                  </a:lnTo>
                  <a:lnTo>
                    <a:pt x="3022" y="4737"/>
                  </a:lnTo>
                  <a:lnTo>
                    <a:pt x="3025" y="4766"/>
                  </a:lnTo>
                  <a:lnTo>
                    <a:pt x="3029" y="4795"/>
                  </a:lnTo>
                  <a:lnTo>
                    <a:pt x="3033" y="4822"/>
                  </a:lnTo>
                  <a:lnTo>
                    <a:pt x="3037" y="4847"/>
                  </a:lnTo>
                  <a:lnTo>
                    <a:pt x="3041" y="4872"/>
                  </a:lnTo>
                  <a:lnTo>
                    <a:pt x="3045" y="4895"/>
                  </a:lnTo>
                  <a:lnTo>
                    <a:pt x="3048" y="4916"/>
                  </a:lnTo>
                  <a:lnTo>
                    <a:pt x="3052" y="4937"/>
                  </a:lnTo>
                  <a:lnTo>
                    <a:pt x="3056" y="4956"/>
                  </a:lnTo>
                  <a:lnTo>
                    <a:pt x="3060" y="4975"/>
                  </a:lnTo>
                  <a:lnTo>
                    <a:pt x="3064" y="4993"/>
                  </a:lnTo>
                  <a:lnTo>
                    <a:pt x="3068" y="5008"/>
                  </a:lnTo>
                  <a:lnTo>
                    <a:pt x="3071" y="5023"/>
                  </a:lnTo>
                  <a:lnTo>
                    <a:pt x="3075" y="5037"/>
                  </a:lnTo>
                  <a:lnTo>
                    <a:pt x="3081" y="5050"/>
                  </a:lnTo>
                  <a:lnTo>
                    <a:pt x="3085" y="5064"/>
                  </a:lnTo>
                  <a:lnTo>
                    <a:pt x="3089" y="5077"/>
                  </a:lnTo>
                  <a:lnTo>
                    <a:pt x="3093" y="5091"/>
                  </a:lnTo>
                  <a:lnTo>
                    <a:pt x="3098" y="5104"/>
                  </a:lnTo>
                  <a:lnTo>
                    <a:pt x="3102" y="5116"/>
                  </a:lnTo>
                  <a:lnTo>
                    <a:pt x="3104" y="5127"/>
                  </a:lnTo>
                  <a:lnTo>
                    <a:pt x="3108" y="5137"/>
                  </a:lnTo>
                  <a:lnTo>
                    <a:pt x="3112" y="5148"/>
                  </a:lnTo>
                  <a:lnTo>
                    <a:pt x="3116" y="5158"/>
                  </a:lnTo>
                  <a:lnTo>
                    <a:pt x="3118" y="5165"/>
                  </a:lnTo>
                  <a:lnTo>
                    <a:pt x="3121" y="5175"/>
                  </a:lnTo>
                  <a:lnTo>
                    <a:pt x="3123" y="5183"/>
                  </a:lnTo>
                  <a:lnTo>
                    <a:pt x="3125" y="5189"/>
                  </a:lnTo>
                  <a:lnTo>
                    <a:pt x="3127" y="5196"/>
                  </a:lnTo>
                  <a:lnTo>
                    <a:pt x="3129" y="5210"/>
                  </a:lnTo>
                  <a:lnTo>
                    <a:pt x="3129" y="5227"/>
                  </a:lnTo>
                  <a:lnTo>
                    <a:pt x="3127" y="5246"/>
                  </a:lnTo>
                  <a:lnTo>
                    <a:pt x="3123" y="5261"/>
                  </a:lnTo>
                  <a:lnTo>
                    <a:pt x="3118" y="5277"/>
                  </a:lnTo>
                  <a:lnTo>
                    <a:pt x="3112" y="5292"/>
                  </a:lnTo>
                  <a:lnTo>
                    <a:pt x="3104" y="5306"/>
                  </a:lnTo>
                  <a:lnTo>
                    <a:pt x="3094" y="5317"/>
                  </a:lnTo>
                  <a:lnTo>
                    <a:pt x="3083" y="5327"/>
                  </a:lnTo>
                  <a:lnTo>
                    <a:pt x="3070" y="5336"/>
                  </a:lnTo>
                  <a:lnTo>
                    <a:pt x="3056" y="5346"/>
                  </a:lnTo>
                  <a:lnTo>
                    <a:pt x="3041" y="5352"/>
                  </a:lnTo>
                  <a:lnTo>
                    <a:pt x="3023" y="5357"/>
                  </a:lnTo>
                  <a:lnTo>
                    <a:pt x="3004" y="5363"/>
                  </a:lnTo>
                  <a:lnTo>
                    <a:pt x="2983" y="5365"/>
                  </a:lnTo>
                  <a:lnTo>
                    <a:pt x="2962" y="5367"/>
                  </a:lnTo>
                  <a:lnTo>
                    <a:pt x="2939" y="5369"/>
                  </a:lnTo>
                  <a:lnTo>
                    <a:pt x="2908" y="5367"/>
                  </a:lnTo>
                  <a:lnTo>
                    <a:pt x="2878" y="5365"/>
                  </a:lnTo>
                  <a:lnTo>
                    <a:pt x="2847" y="5363"/>
                  </a:lnTo>
                  <a:lnTo>
                    <a:pt x="2816" y="5359"/>
                  </a:lnTo>
                  <a:lnTo>
                    <a:pt x="2784" y="5356"/>
                  </a:lnTo>
                  <a:lnTo>
                    <a:pt x="2753" y="5350"/>
                  </a:lnTo>
                  <a:lnTo>
                    <a:pt x="2722" y="5342"/>
                  </a:lnTo>
                  <a:lnTo>
                    <a:pt x="2689" y="5334"/>
                  </a:lnTo>
                  <a:lnTo>
                    <a:pt x="2657" y="5327"/>
                  </a:lnTo>
                  <a:lnTo>
                    <a:pt x="2626" y="5317"/>
                  </a:lnTo>
                  <a:lnTo>
                    <a:pt x="2593" y="5306"/>
                  </a:lnTo>
                  <a:lnTo>
                    <a:pt x="2561" y="5294"/>
                  </a:lnTo>
                  <a:lnTo>
                    <a:pt x="2526" y="5281"/>
                  </a:lnTo>
                  <a:lnTo>
                    <a:pt x="2494" y="5267"/>
                  </a:lnTo>
                  <a:lnTo>
                    <a:pt x="2461" y="5252"/>
                  </a:lnTo>
                  <a:lnTo>
                    <a:pt x="2426" y="5237"/>
                  </a:lnTo>
                  <a:lnTo>
                    <a:pt x="2394" y="5219"/>
                  </a:lnTo>
                  <a:lnTo>
                    <a:pt x="2359" y="5200"/>
                  </a:lnTo>
                  <a:lnTo>
                    <a:pt x="2327" y="5181"/>
                  </a:lnTo>
                  <a:lnTo>
                    <a:pt x="2292" y="5162"/>
                  </a:lnTo>
                  <a:lnTo>
                    <a:pt x="2258" y="5141"/>
                  </a:lnTo>
                  <a:lnTo>
                    <a:pt x="2223" y="5117"/>
                  </a:lnTo>
                  <a:lnTo>
                    <a:pt x="2188" y="5094"/>
                  </a:lnTo>
                  <a:lnTo>
                    <a:pt x="2152" y="5070"/>
                  </a:lnTo>
                  <a:lnTo>
                    <a:pt x="2117" y="5045"/>
                  </a:lnTo>
                  <a:lnTo>
                    <a:pt x="2083" y="5018"/>
                  </a:lnTo>
                  <a:lnTo>
                    <a:pt x="2046" y="4989"/>
                  </a:lnTo>
                  <a:lnTo>
                    <a:pt x="2012" y="4960"/>
                  </a:lnTo>
                  <a:lnTo>
                    <a:pt x="1975" y="4931"/>
                  </a:lnTo>
                  <a:lnTo>
                    <a:pt x="1941" y="4899"/>
                  </a:lnTo>
                  <a:lnTo>
                    <a:pt x="1904" y="4868"/>
                  </a:lnTo>
                  <a:lnTo>
                    <a:pt x="1868" y="4835"/>
                  </a:lnTo>
                  <a:lnTo>
                    <a:pt x="1797" y="4774"/>
                  </a:lnTo>
                  <a:lnTo>
                    <a:pt x="1728" y="4711"/>
                  </a:lnTo>
                  <a:lnTo>
                    <a:pt x="1661" y="4643"/>
                  </a:lnTo>
                  <a:lnTo>
                    <a:pt x="1593" y="4574"/>
                  </a:lnTo>
                  <a:lnTo>
                    <a:pt x="1530" y="4503"/>
                  </a:lnTo>
                  <a:lnTo>
                    <a:pt x="1467" y="4428"/>
                  </a:lnTo>
                  <a:lnTo>
                    <a:pt x="1403" y="4350"/>
                  </a:lnTo>
                  <a:lnTo>
                    <a:pt x="1344" y="4269"/>
                  </a:lnTo>
                  <a:lnTo>
                    <a:pt x="1286" y="4186"/>
                  </a:lnTo>
                  <a:lnTo>
                    <a:pt x="1229" y="4100"/>
                  </a:lnTo>
                  <a:lnTo>
                    <a:pt x="1175" y="4012"/>
                  </a:lnTo>
                  <a:lnTo>
                    <a:pt x="1121" y="3920"/>
                  </a:lnTo>
                  <a:lnTo>
                    <a:pt x="1069" y="3826"/>
                  </a:lnTo>
                  <a:lnTo>
                    <a:pt x="1021" y="3728"/>
                  </a:lnTo>
                  <a:lnTo>
                    <a:pt x="973" y="3626"/>
                  </a:lnTo>
                  <a:lnTo>
                    <a:pt x="927" y="3524"/>
                  </a:lnTo>
                  <a:lnTo>
                    <a:pt x="906" y="3470"/>
                  </a:lnTo>
                  <a:lnTo>
                    <a:pt x="883" y="3415"/>
                  </a:lnTo>
                  <a:lnTo>
                    <a:pt x="862" y="3359"/>
                  </a:lnTo>
                  <a:lnTo>
                    <a:pt x="839" y="3300"/>
                  </a:lnTo>
                  <a:lnTo>
                    <a:pt x="816" y="3238"/>
                  </a:lnTo>
                  <a:lnTo>
                    <a:pt x="795" y="3177"/>
                  </a:lnTo>
                  <a:lnTo>
                    <a:pt x="772" y="3111"/>
                  </a:lnTo>
                  <a:lnTo>
                    <a:pt x="751" y="3044"/>
                  </a:lnTo>
                  <a:lnTo>
                    <a:pt x="728" y="2975"/>
                  </a:lnTo>
                  <a:lnTo>
                    <a:pt x="706" y="2904"/>
                  </a:lnTo>
                  <a:lnTo>
                    <a:pt x="685" y="2831"/>
                  </a:lnTo>
                  <a:lnTo>
                    <a:pt x="662" y="2756"/>
                  </a:lnTo>
                  <a:lnTo>
                    <a:pt x="641" y="2680"/>
                  </a:lnTo>
                  <a:lnTo>
                    <a:pt x="620" y="2601"/>
                  </a:lnTo>
                  <a:lnTo>
                    <a:pt x="599" y="2520"/>
                  </a:lnTo>
                  <a:lnTo>
                    <a:pt x="576" y="2438"/>
                  </a:lnTo>
                  <a:lnTo>
                    <a:pt x="555" y="2353"/>
                  </a:lnTo>
                  <a:lnTo>
                    <a:pt x="534" y="2267"/>
                  </a:lnTo>
                  <a:lnTo>
                    <a:pt x="513" y="2177"/>
                  </a:lnTo>
                  <a:lnTo>
                    <a:pt x="491" y="2086"/>
                  </a:lnTo>
                  <a:lnTo>
                    <a:pt x="472" y="1994"/>
                  </a:lnTo>
                  <a:lnTo>
                    <a:pt x="451" y="1898"/>
                  </a:lnTo>
                  <a:lnTo>
                    <a:pt x="430" y="1802"/>
                  </a:lnTo>
                  <a:lnTo>
                    <a:pt x="411" y="1702"/>
                  </a:lnTo>
                  <a:lnTo>
                    <a:pt x="390" y="1603"/>
                  </a:lnTo>
                  <a:lnTo>
                    <a:pt x="371" y="1499"/>
                  </a:lnTo>
                  <a:lnTo>
                    <a:pt x="349" y="1393"/>
                  </a:lnTo>
                  <a:lnTo>
                    <a:pt x="330" y="1288"/>
                  </a:lnTo>
                  <a:lnTo>
                    <a:pt x="311" y="1178"/>
                  </a:lnTo>
                  <a:lnTo>
                    <a:pt x="292" y="1067"/>
                  </a:lnTo>
                  <a:lnTo>
                    <a:pt x="273" y="954"/>
                  </a:lnTo>
                  <a:lnTo>
                    <a:pt x="253" y="839"/>
                  </a:lnTo>
                  <a:lnTo>
                    <a:pt x="246" y="796"/>
                  </a:lnTo>
                  <a:lnTo>
                    <a:pt x="236" y="756"/>
                  </a:lnTo>
                  <a:lnTo>
                    <a:pt x="228" y="716"/>
                  </a:lnTo>
                  <a:lnTo>
                    <a:pt x="219" y="675"/>
                  </a:lnTo>
                  <a:lnTo>
                    <a:pt x="209" y="637"/>
                  </a:lnTo>
                  <a:lnTo>
                    <a:pt x="200" y="599"/>
                  </a:lnTo>
                  <a:lnTo>
                    <a:pt x="188" y="562"/>
                  </a:lnTo>
                  <a:lnTo>
                    <a:pt x="179" y="526"/>
                  </a:lnTo>
                  <a:lnTo>
                    <a:pt x="167" y="491"/>
                  </a:lnTo>
                  <a:lnTo>
                    <a:pt x="156" y="457"/>
                  </a:lnTo>
                  <a:lnTo>
                    <a:pt x="142" y="424"/>
                  </a:lnTo>
                  <a:lnTo>
                    <a:pt x="131" y="391"/>
                  </a:lnTo>
                  <a:lnTo>
                    <a:pt x="117" y="359"/>
                  </a:lnTo>
                  <a:lnTo>
                    <a:pt x="104" y="328"/>
                  </a:lnTo>
                  <a:lnTo>
                    <a:pt x="88" y="297"/>
                  </a:lnTo>
                  <a:lnTo>
                    <a:pt x="75" y="269"/>
                  </a:lnTo>
                  <a:lnTo>
                    <a:pt x="65" y="255"/>
                  </a:lnTo>
                  <a:lnTo>
                    <a:pt x="58" y="244"/>
                  </a:lnTo>
                  <a:lnTo>
                    <a:pt x="50" y="232"/>
                  </a:lnTo>
                  <a:lnTo>
                    <a:pt x="42" y="221"/>
                  </a:lnTo>
                  <a:lnTo>
                    <a:pt x="35" y="209"/>
                  </a:lnTo>
                  <a:lnTo>
                    <a:pt x="29" y="197"/>
                  </a:lnTo>
                  <a:lnTo>
                    <a:pt x="23" y="188"/>
                  </a:lnTo>
                  <a:lnTo>
                    <a:pt x="19" y="178"/>
                  </a:lnTo>
                  <a:lnTo>
                    <a:pt x="15" y="167"/>
                  </a:lnTo>
                  <a:lnTo>
                    <a:pt x="12" y="157"/>
                  </a:lnTo>
                  <a:lnTo>
                    <a:pt x="8" y="149"/>
                  </a:lnTo>
                  <a:lnTo>
                    <a:pt x="4" y="140"/>
                  </a:lnTo>
                  <a:lnTo>
                    <a:pt x="2" y="132"/>
                  </a:lnTo>
                  <a:lnTo>
                    <a:pt x="2" y="125"/>
                  </a:lnTo>
                  <a:lnTo>
                    <a:pt x="0" y="117"/>
                  </a:lnTo>
                  <a:lnTo>
                    <a:pt x="0" y="109"/>
                  </a:lnTo>
                  <a:lnTo>
                    <a:pt x="0" y="96"/>
                  </a:lnTo>
                  <a:lnTo>
                    <a:pt x="2" y="84"/>
                  </a:lnTo>
                  <a:lnTo>
                    <a:pt x="4" y="73"/>
                  </a:lnTo>
                  <a:lnTo>
                    <a:pt x="8" y="61"/>
                  </a:lnTo>
                  <a:lnTo>
                    <a:pt x="13" y="52"/>
                  </a:lnTo>
                  <a:lnTo>
                    <a:pt x="19" y="42"/>
                  </a:lnTo>
                  <a:lnTo>
                    <a:pt x="25" y="34"/>
                  </a:lnTo>
                  <a:lnTo>
                    <a:pt x="33" y="27"/>
                  </a:lnTo>
                  <a:lnTo>
                    <a:pt x="40" y="21"/>
                  </a:lnTo>
                  <a:lnTo>
                    <a:pt x="50" y="15"/>
                  </a:lnTo>
                  <a:lnTo>
                    <a:pt x="61" y="9"/>
                  </a:lnTo>
                  <a:lnTo>
                    <a:pt x="73" y="6"/>
                  </a:lnTo>
                  <a:lnTo>
                    <a:pt x="86" y="4"/>
                  </a:lnTo>
                  <a:lnTo>
                    <a:pt x="100" y="0"/>
                  </a:lnTo>
                  <a:lnTo>
                    <a:pt x="115" y="0"/>
                  </a:lnTo>
                  <a:lnTo>
                    <a:pt x="13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9"/>
            <p:cNvSpPr>
              <a:spLocks/>
            </p:cNvSpPr>
            <p:nvPr/>
          </p:nvSpPr>
          <p:spPr bwMode="auto">
            <a:xfrm>
              <a:off x="4225925" y="3524250"/>
              <a:ext cx="1949450" cy="2276475"/>
            </a:xfrm>
            <a:custGeom>
              <a:avLst/>
              <a:gdLst>
                <a:gd name="T0" fmla="*/ 1553207 w 2455"/>
                <a:gd name="T1" fmla="*/ 3175 h 2868"/>
                <a:gd name="T2" fmla="*/ 1622292 w 2455"/>
                <a:gd name="T3" fmla="*/ 18256 h 2868"/>
                <a:gd name="T4" fmla="*/ 1696935 w 2455"/>
                <a:gd name="T5" fmla="*/ 47625 h 2868"/>
                <a:gd name="T6" fmla="*/ 1776342 w 2455"/>
                <a:gd name="T7" fmla="*/ 90488 h 2868"/>
                <a:gd name="T8" fmla="*/ 1849397 w 2455"/>
                <a:gd name="T9" fmla="*/ 135731 h 2868"/>
                <a:gd name="T10" fmla="*/ 1902600 w 2455"/>
                <a:gd name="T11" fmla="*/ 181769 h 2868"/>
                <a:gd name="T12" fmla="*/ 1934363 w 2455"/>
                <a:gd name="T13" fmla="*/ 228600 h 2868"/>
                <a:gd name="T14" fmla="*/ 1948656 w 2455"/>
                <a:gd name="T15" fmla="*/ 274638 h 2868"/>
                <a:gd name="T16" fmla="*/ 1945480 w 2455"/>
                <a:gd name="T17" fmla="*/ 315913 h 2868"/>
                <a:gd name="T18" fmla="*/ 1927216 w 2455"/>
                <a:gd name="T19" fmla="*/ 355600 h 2868"/>
                <a:gd name="T20" fmla="*/ 1870837 w 2455"/>
                <a:gd name="T21" fmla="*/ 435769 h 2868"/>
                <a:gd name="T22" fmla="*/ 1814458 w 2455"/>
                <a:gd name="T23" fmla="*/ 518319 h 2868"/>
                <a:gd name="T24" fmla="*/ 1766813 w 2455"/>
                <a:gd name="T25" fmla="*/ 586581 h 2868"/>
                <a:gd name="T26" fmla="*/ 1727109 w 2455"/>
                <a:gd name="T27" fmla="*/ 644525 h 2868"/>
                <a:gd name="T28" fmla="*/ 1626262 w 2455"/>
                <a:gd name="T29" fmla="*/ 846138 h 2868"/>
                <a:gd name="T30" fmla="*/ 1495240 w 2455"/>
                <a:gd name="T31" fmla="*/ 1078706 h 2868"/>
                <a:gd name="T32" fmla="*/ 1355483 w 2455"/>
                <a:gd name="T33" fmla="*/ 1290638 h 2868"/>
                <a:gd name="T34" fmla="*/ 1210168 w 2455"/>
                <a:gd name="T35" fmla="*/ 1482725 h 2868"/>
                <a:gd name="T36" fmla="*/ 1103762 w 2455"/>
                <a:gd name="T37" fmla="*/ 1608931 h 2868"/>
                <a:gd name="T38" fmla="*/ 1006091 w 2455"/>
                <a:gd name="T39" fmla="*/ 1709738 h 2868"/>
                <a:gd name="T40" fmla="*/ 905244 w 2455"/>
                <a:gd name="T41" fmla="*/ 1802606 h 2868"/>
                <a:gd name="T42" fmla="*/ 802014 w 2455"/>
                <a:gd name="T43" fmla="*/ 1888331 h 2868"/>
                <a:gd name="T44" fmla="*/ 697196 w 2455"/>
                <a:gd name="T45" fmla="*/ 1966119 h 2868"/>
                <a:gd name="T46" fmla="*/ 586820 w 2455"/>
                <a:gd name="T47" fmla="*/ 2034381 h 2868"/>
                <a:gd name="T48" fmla="*/ 475650 w 2455"/>
                <a:gd name="T49" fmla="*/ 2097088 h 2868"/>
                <a:gd name="T50" fmla="*/ 362892 w 2455"/>
                <a:gd name="T51" fmla="*/ 2151856 h 2868"/>
                <a:gd name="T52" fmla="*/ 253309 w 2455"/>
                <a:gd name="T53" fmla="*/ 2201863 h 2868"/>
                <a:gd name="T54" fmla="*/ 163579 w 2455"/>
                <a:gd name="T55" fmla="*/ 2241550 h 2868"/>
                <a:gd name="T56" fmla="*/ 91318 w 2455"/>
                <a:gd name="T57" fmla="*/ 2266156 h 2868"/>
                <a:gd name="T58" fmla="*/ 38116 w 2455"/>
                <a:gd name="T59" fmla="*/ 2276475 h 2868"/>
                <a:gd name="T60" fmla="*/ 11117 w 2455"/>
                <a:gd name="T61" fmla="*/ 2271713 h 2868"/>
                <a:gd name="T62" fmla="*/ 0 w 2455"/>
                <a:gd name="T63" fmla="*/ 2253456 h 2868"/>
                <a:gd name="T64" fmla="*/ 178666 w 2455"/>
                <a:gd name="T65" fmla="*/ 2110581 h 2868"/>
                <a:gd name="T66" fmla="*/ 401007 w 2455"/>
                <a:gd name="T67" fmla="*/ 1928019 h 2868"/>
                <a:gd name="T68" fmla="*/ 605084 w 2455"/>
                <a:gd name="T69" fmla="*/ 1739900 h 2868"/>
                <a:gd name="T70" fmla="*/ 791691 w 2455"/>
                <a:gd name="T71" fmla="*/ 1548606 h 2868"/>
                <a:gd name="T72" fmla="*/ 934624 w 2455"/>
                <a:gd name="T73" fmla="*/ 1380331 h 2868"/>
                <a:gd name="T74" fmla="*/ 1062470 w 2455"/>
                <a:gd name="T75" fmla="*/ 1205706 h 2868"/>
                <a:gd name="T76" fmla="*/ 1184757 w 2455"/>
                <a:gd name="T77" fmla="*/ 1013619 h 2868"/>
                <a:gd name="T78" fmla="*/ 1299104 w 2455"/>
                <a:gd name="T79" fmla="*/ 800100 h 2868"/>
                <a:gd name="T80" fmla="*/ 1375335 w 2455"/>
                <a:gd name="T81" fmla="*/ 638969 h 2868"/>
                <a:gd name="T82" fmla="*/ 1425362 w 2455"/>
                <a:gd name="T83" fmla="*/ 503238 h 2868"/>
                <a:gd name="T84" fmla="*/ 1458713 w 2455"/>
                <a:gd name="T85" fmla="*/ 372269 h 2868"/>
                <a:gd name="T86" fmla="*/ 1473006 w 2455"/>
                <a:gd name="T87" fmla="*/ 245269 h 2868"/>
                <a:gd name="T88" fmla="*/ 1446802 w 2455"/>
                <a:gd name="T89" fmla="*/ 111125 h 2868"/>
                <a:gd name="T90" fmla="*/ 1440449 w 2455"/>
                <a:gd name="T91" fmla="*/ 50800 h 2868"/>
                <a:gd name="T92" fmla="*/ 1453154 w 2455"/>
                <a:gd name="T93" fmla="*/ 24606 h 2868"/>
                <a:gd name="T94" fmla="*/ 1471418 w 2455"/>
                <a:gd name="T95" fmla="*/ 7938 h 2868"/>
                <a:gd name="T96" fmla="*/ 1498416 w 2455"/>
                <a:gd name="T97" fmla="*/ 0 h 28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455" h="2868">
                  <a:moveTo>
                    <a:pt x="1899" y="0"/>
                  </a:moveTo>
                  <a:lnTo>
                    <a:pt x="1918" y="0"/>
                  </a:lnTo>
                  <a:lnTo>
                    <a:pt x="1937" y="2"/>
                  </a:lnTo>
                  <a:lnTo>
                    <a:pt x="1956" y="4"/>
                  </a:lnTo>
                  <a:lnTo>
                    <a:pt x="1977" y="8"/>
                  </a:lnTo>
                  <a:lnTo>
                    <a:pt x="1999" y="12"/>
                  </a:lnTo>
                  <a:lnTo>
                    <a:pt x="2020" y="18"/>
                  </a:lnTo>
                  <a:lnTo>
                    <a:pt x="2043" y="23"/>
                  </a:lnTo>
                  <a:lnTo>
                    <a:pt x="2066" y="31"/>
                  </a:lnTo>
                  <a:lnTo>
                    <a:pt x="2089" y="41"/>
                  </a:lnTo>
                  <a:lnTo>
                    <a:pt x="2112" y="50"/>
                  </a:lnTo>
                  <a:lnTo>
                    <a:pt x="2137" y="60"/>
                  </a:lnTo>
                  <a:lnTo>
                    <a:pt x="2160" y="71"/>
                  </a:lnTo>
                  <a:lnTo>
                    <a:pt x="2187" y="85"/>
                  </a:lnTo>
                  <a:lnTo>
                    <a:pt x="2212" y="98"/>
                  </a:lnTo>
                  <a:lnTo>
                    <a:pt x="2237" y="114"/>
                  </a:lnTo>
                  <a:lnTo>
                    <a:pt x="2263" y="129"/>
                  </a:lnTo>
                  <a:lnTo>
                    <a:pt x="2287" y="142"/>
                  </a:lnTo>
                  <a:lnTo>
                    <a:pt x="2310" y="156"/>
                  </a:lnTo>
                  <a:lnTo>
                    <a:pt x="2329" y="171"/>
                  </a:lnTo>
                  <a:lnTo>
                    <a:pt x="2348" y="185"/>
                  </a:lnTo>
                  <a:lnTo>
                    <a:pt x="2365" y="200"/>
                  </a:lnTo>
                  <a:lnTo>
                    <a:pt x="2381" y="213"/>
                  </a:lnTo>
                  <a:lnTo>
                    <a:pt x="2396" y="229"/>
                  </a:lnTo>
                  <a:lnTo>
                    <a:pt x="2407" y="244"/>
                  </a:lnTo>
                  <a:lnTo>
                    <a:pt x="2419" y="258"/>
                  </a:lnTo>
                  <a:lnTo>
                    <a:pt x="2429" y="273"/>
                  </a:lnTo>
                  <a:lnTo>
                    <a:pt x="2436" y="288"/>
                  </a:lnTo>
                  <a:lnTo>
                    <a:pt x="2444" y="302"/>
                  </a:lnTo>
                  <a:lnTo>
                    <a:pt x="2448" y="317"/>
                  </a:lnTo>
                  <a:lnTo>
                    <a:pt x="2452" y="332"/>
                  </a:lnTo>
                  <a:lnTo>
                    <a:pt x="2454" y="346"/>
                  </a:lnTo>
                  <a:lnTo>
                    <a:pt x="2455" y="361"/>
                  </a:lnTo>
                  <a:lnTo>
                    <a:pt x="2454" y="373"/>
                  </a:lnTo>
                  <a:lnTo>
                    <a:pt x="2454" y="386"/>
                  </a:lnTo>
                  <a:lnTo>
                    <a:pt x="2450" y="398"/>
                  </a:lnTo>
                  <a:lnTo>
                    <a:pt x="2446" y="411"/>
                  </a:lnTo>
                  <a:lnTo>
                    <a:pt x="2440" y="423"/>
                  </a:lnTo>
                  <a:lnTo>
                    <a:pt x="2434" y="436"/>
                  </a:lnTo>
                  <a:lnTo>
                    <a:pt x="2427" y="448"/>
                  </a:lnTo>
                  <a:lnTo>
                    <a:pt x="2419" y="459"/>
                  </a:lnTo>
                  <a:lnTo>
                    <a:pt x="2396" y="490"/>
                  </a:lnTo>
                  <a:lnTo>
                    <a:pt x="2377" y="520"/>
                  </a:lnTo>
                  <a:lnTo>
                    <a:pt x="2356" y="549"/>
                  </a:lnTo>
                  <a:lnTo>
                    <a:pt x="2336" y="576"/>
                  </a:lnTo>
                  <a:lnTo>
                    <a:pt x="2319" y="603"/>
                  </a:lnTo>
                  <a:lnTo>
                    <a:pt x="2302" y="628"/>
                  </a:lnTo>
                  <a:lnTo>
                    <a:pt x="2285" y="653"/>
                  </a:lnTo>
                  <a:lnTo>
                    <a:pt x="2269" y="676"/>
                  </a:lnTo>
                  <a:lnTo>
                    <a:pt x="2254" y="699"/>
                  </a:lnTo>
                  <a:lnTo>
                    <a:pt x="2239" y="720"/>
                  </a:lnTo>
                  <a:lnTo>
                    <a:pt x="2225" y="739"/>
                  </a:lnTo>
                  <a:lnTo>
                    <a:pt x="2212" y="759"/>
                  </a:lnTo>
                  <a:lnTo>
                    <a:pt x="2198" y="778"/>
                  </a:lnTo>
                  <a:lnTo>
                    <a:pt x="2187" y="795"/>
                  </a:lnTo>
                  <a:lnTo>
                    <a:pt x="2175" y="812"/>
                  </a:lnTo>
                  <a:lnTo>
                    <a:pt x="2166" y="828"/>
                  </a:lnTo>
                  <a:lnTo>
                    <a:pt x="2127" y="908"/>
                  </a:lnTo>
                  <a:lnTo>
                    <a:pt x="2087" y="987"/>
                  </a:lnTo>
                  <a:lnTo>
                    <a:pt x="2048" y="1066"/>
                  </a:lnTo>
                  <a:lnTo>
                    <a:pt x="2008" y="1141"/>
                  </a:lnTo>
                  <a:lnTo>
                    <a:pt x="1966" y="1215"/>
                  </a:lnTo>
                  <a:lnTo>
                    <a:pt x="1926" y="1288"/>
                  </a:lnTo>
                  <a:lnTo>
                    <a:pt x="1883" y="1359"/>
                  </a:lnTo>
                  <a:lnTo>
                    <a:pt x="1839" y="1428"/>
                  </a:lnTo>
                  <a:lnTo>
                    <a:pt x="1797" y="1496"/>
                  </a:lnTo>
                  <a:lnTo>
                    <a:pt x="1753" y="1563"/>
                  </a:lnTo>
                  <a:lnTo>
                    <a:pt x="1707" y="1626"/>
                  </a:lnTo>
                  <a:lnTo>
                    <a:pt x="1663" y="1690"/>
                  </a:lnTo>
                  <a:lnTo>
                    <a:pt x="1617" y="1751"/>
                  </a:lnTo>
                  <a:lnTo>
                    <a:pt x="1570" y="1810"/>
                  </a:lnTo>
                  <a:lnTo>
                    <a:pt x="1524" y="1868"/>
                  </a:lnTo>
                  <a:lnTo>
                    <a:pt x="1478" y="1924"/>
                  </a:lnTo>
                  <a:lnTo>
                    <a:pt x="1448" y="1960"/>
                  </a:lnTo>
                  <a:lnTo>
                    <a:pt x="1419" y="1993"/>
                  </a:lnTo>
                  <a:lnTo>
                    <a:pt x="1390" y="2027"/>
                  </a:lnTo>
                  <a:lnTo>
                    <a:pt x="1359" y="2060"/>
                  </a:lnTo>
                  <a:lnTo>
                    <a:pt x="1329" y="2093"/>
                  </a:lnTo>
                  <a:lnTo>
                    <a:pt x="1298" y="2123"/>
                  </a:lnTo>
                  <a:lnTo>
                    <a:pt x="1267" y="2154"/>
                  </a:lnTo>
                  <a:lnTo>
                    <a:pt x="1236" y="2185"/>
                  </a:lnTo>
                  <a:lnTo>
                    <a:pt x="1204" y="2216"/>
                  </a:lnTo>
                  <a:lnTo>
                    <a:pt x="1173" y="2244"/>
                  </a:lnTo>
                  <a:lnTo>
                    <a:pt x="1140" y="2271"/>
                  </a:lnTo>
                  <a:lnTo>
                    <a:pt x="1108" y="2300"/>
                  </a:lnTo>
                  <a:lnTo>
                    <a:pt x="1077" y="2327"/>
                  </a:lnTo>
                  <a:lnTo>
                    <a:pt x="1045" y="2354"/>
                  </a:lnTo>
                  <a:lnTo>
                    <a:pt x="1010" y="2379"/>
                  </a:lnTo>
                  <a:lnTo>
                    <a:pt x="977" y="2404"/>
                  </a:lnTo>
                  <a:lnTo>
                    <a:pt x="945" y="2429"/>
                  </a:lnTo>
                  <a:lnTo>
                    <a:pt x="910" y="2454"/>
                  </a:lnTo>
                  <a:lnTo>
                    <a:pt x="878" y="2477"/>
                  </a:lnTo>
                  <a:lnTo>
                    <a:pt x="843" y="2500"/>
                  </a:lnTo>
                  <a:lnTo>
                    <a:pt x="808" y="2521"/>
                  </a:lnTo>
                  <a:lnTo>
                    <a:pt x="776" y="2542"/>
                  </a:lnTo>
                  <a:lnTo>
                    <a:pt x="739" y="2563"/>
                  </a:lnTo>
                  <a:lnTo>
                    <a:pt x="705" y="2584"/>
                  </a:lnTo>
                  <a:lnTo>
                    <a:pt x="670" y="2603"/>
                  </a:lnTo>
                  <a:lnTo>
                    <a:pt x="636" y="2622"/>
                  </a:lnTo>
                  <a:lnTo>
                    <a:pt x="599" y="2642"/>
                  </a:lnTo>
                  <a:lnTo>
                    <a:pt x="565" y="2659"/>
                  </a:lnTo>
                  <a:lnTo>
                    <a:pt x="528" y="2678"/>
                  </a:lnTo>
                  <a:lnTo>
                    <a:pt x="494" y="2695"/>
                  </a:lnTo>
                  <a:lnTo>
                    <a:pt x="457" y="2711"/>
                  </a:lnTo>
                  <a:lnTo>
                    <a:pt x="421" y="2728"/>
                  </a:lnTo>
                  <a:lnTo>
                    <a:pt x="384" y="2743"/>
                  </a:lnTo>
                  <a:lnTo>
                    <a:pt x="352" y="2761"/>
                  </a:lnTo>
                  <a:lnTo>
                    <a:pt x="319" y="2774"/>
                  </a:lnTo>
                  <a:lnTo>
                    <a:pt x="288" y="2789"/>
                  </a:lnTo>
                  <a:lnTo>
                    <a:pt x="259" y="2801"/>
                  </a:lnTo>
                  <a:lnTo>
                    <a:pt x="231" y="2813"/>
                  </a:lnTo>
                  <a:lnTo>
                    <a:pt x="206" y="2824"/>
                  </a:lnTo>
                  <a:lnTo>
                    <a:pt x="181" y="2834"/>
                  </a:lnTo>
                  <a:lnTo>
                    <a:pt x="158" y="2841"/>
                  </a:lnTo>
                  <a:lnTo>
                    <a:pt x="135" y="2849"/>
                  </a:lnTo>
                  <a:lnTo>
                    <a:pt x="115" y="2855"/>
                  </a:lnTo>
                  <a:lnTo>
                    <a:pt x="96" y="2859"/>
                  </a:lnTo>
                  <a:lnTo>
                    <a:pt x="79" y="2862"/>
                  </a:lnTo>
                  <a:lnTo>
                    <a:pt x="64" y="2866"/>
                  </a:lnTo>
                  <a:lnTo>
                    <a:pt x="48" y="2868"/>
                  </a:lnTo>
                  <a:lnTo>
                    <a:pt x="37" y="2868"/>
                  </a:lnTo>
                  <a:lnTo>
                    <a:pt x="27" y="2868"/>
                  </a:lnTo>
                  <a:lnTo>
                    <a:pt x="21" y="2866"/>
                  </a:lnTo>
                  <a:lnTo>
                    <a:pt x="14" y="2862"/>
                  </a:lnTo>
                  <a:lnTo>
                    <a:pt x="10" y="2859"/>
                  </a:lnTo>
                  <a:lnTo>
                    <a:pt x="4" y="2853"/>
                  </a:lnTo>
                  <a:lnTo>
                    <a:pt x="2" y="2847"/>
                  </a:lnTo>
                  <a:lnTo>
                    <a:pt x="0" y="2839"/>
                  </a:lnTo>
                  <a:lnTo>
                    <a:pt x="0" y="2832"/>
                  </a:lnTo>
                  <a:lnTo>
                    <a:pt x="77" y="2774"/>
                  </a:lnTo>
                  <a:lnTo>
                    <a:pt x="152" y="2717"/>
                  </a:lnTo>
                  <a:lnTo>
                    <a:pt x="225" y="2659"/>
                  </a:lnTo>
                  <a:lnTo>
                    <a:pt x="298" y="2603"/>
                  </a:lnTo>
                  <a:lnTo>
                    <a:pt x="369" y="2546"/>
                  </a:lnTo>
                  <a:lnTo>
                    <a:pt x="438" y="2486"/>
                  </a:lnTo>
                  <a:lnTo>
                    <a:pt x="505" y="2429"/>
                  </a:lnTo>
                  <a:lnTo>
                    <a:pt x="572" y="2371"/>
                  </a:lnTo>
                  <a:lnTo>
                    <a:pt x="638" y="2312"/>
                  </a:lnTo>
                  <a:lnTo>
                    <a:pt x="701" y="2252"/>
                  </a:lnTo>
                  <a:lnTo>
                    <a:pt x="762" y="2192"/>
                  </a:lnTo>
                  <a:lnTo>
                    <a:pt x="824" y="2133"/>
                  </a:lnTo>
                  <a:lnTo>
                    <a:pt x="883" y="2073"/>
                  </a:lnTo>
                  <a:lnTo>
                    <a:pt x="941" y="2012"/>
                  </a:lnTo>
                  <a:lnTo>
                    <a:pt x="997" y="1951"/>
                  </a:lnTo>
                  <a:lnTo>
                    <a:pt x="1052" y="1887"/>
                  </a:lnTo>
                  <a:lnTo>
                    <a:pt x="1093" y="1839"/>
                  </a:lnTo>
                  <a:lnTo>
                    <a:pt x="1135" y="1789"/>
                  </a:lnTo>
                  <a:lnTo>
                    <a:pt x="1177" y="1739"/>
                  </a:lnTo>
                  <a:lnTo>
                    <a:pt x="1217" y="1686"/>
                  </a:lnTo>
                  <a:lnTo>
                    <a:pt x="1258" y="1632"/>
                  </a:lnTo>
                  <a:lnTo>
                    <a:pt x="1298" y="1576"/>
                  </a:lnTo>
                  <a:lnTo>
                    <a:pt x="1338" y="1519"/>
                  </a:lnTo>
                  <a:lnTo>
                    <a:pt x="1377" y="1461"/>
                  </a:lnTo>
                  <a:lnTo>
                    <a:pt x="1415" y="1400"/>
                  </a:lnTo>
                  <a:lnTo>
                    <a:pt x="1453" y="1338"/>
                  </a:lnTo>
                  <a:lnTo>
                    <a:pt x="1492" y="1277"/>
                  </a:lnTo>
                  <a:lnTo>
                    <a:pt x="1528" y="1212"/>
                  </a:lnTo>
                  <a:lnTo>
                    <a:pt x="1565" y="1144"/>
                  </a:lnTo>
                  <a:lnTo>
                    <a:pt x="1599" y="1077"/>
                  </a:lnTo>
                  <a:lnTo>
                    <a:pt x="1636" y="1008"/>
                  </a:lnTo>
                  <a:lnTo>
                    <a:pt x="1670" y="937"/>
                  </a:lnTo>
                  <a:lnTo>
                    <a:pt x="1691" y="893"/>
                  </a:lnTo>
                  <a:lnTo>
                    <a:pt x="1713" y="849"/>
                  </a:lnTo>
                  <a:lnTo>
                    <a:pt x="1732" y="805"/>
                  </a:lnTo>
                  <a:lnTo>
                    <a:pt x="1751" y="760"/>
                  </a:lnTo>
                  <a:lnTo>
                    <a:pt x="1766" y="718"/>
                  </a:lnTo>
                  <a:lnTo>
                    <a:pt x="1782" y="676"/>
                  </a:lnTo>
                  <a:lnTo>
                    <a:pt x="1795" y="634"/>
                  </a:lnTo>
                  <a:lnTo>
                    <a:pt x="1809" y="592"/>
                  </a:lnTo>
                  <a:lnTo>
                    <a:pt x="1818" y="549"/>
                  </a:lnTo>
                  <a:lnTo>
                    <a:pt x="1828" y="509"/>
                  </a:lnTo>
                  <a:lnTo>
                    <a:pt x="1837" y="469"/>
                  </a:lnTo>
                  <a:lnTo>
                    <a:pt x="1843" y="428"/>
                  </a:lnTo>
                  <a:lnTo>
                    <a:pt x="1849" y="388"/>
                  </a:lnTo>
                  <a:lnTo>
                    <a:pt x="1853" y="348"/>
                  </a:lnTo>
                  <a:lnTo>
                    <a:pt x="1855" y="309"/>
                  </a:lnTo>
                  <a:lnTo>
                    <a:pt x="1855" y="269"/>
                  </a:lnTo>
                  <a:lnTo>
                    <a:pt x="1845" y="227"/>
                  </a:lnTo>
                  <a:lnTo>
                    <a:pt x="1833" y="185"/>
                  </a:lnTo>
                  <a:lnTo>
                    <a:pt x="1822" y="140"/>
                  </a:lnTo>
                  <a:lnTo>
                    <a:pt x="1812" y="98"/>
                  </a:lnTo>
                  <a:lnTo>
                    <a:pt x="1812" y="87"/>
                  </a:lnTo>
                  <a:lnTo>
                    <a:pt x="1814" y="75"/>
                  </a:lnTo>
                  <a:lnTo>
                    <a:pt x="1814" y="64"/>
                  </a:lnTo>
                  <a:lnTo>
                    <a:pt x="1818" y="54"/>
                  </a:lnTo>
                  <a:lnTo>
                    <a:pt x="1820" y="46"/>
                  </a:lnTo>
                  <a:lnTo>
                    <a:pt x="1824" y="37"/>
                  </a:lnTo>
                  <a:lnTo>
                    <a:pt x="1830" y="31"/>
                  </a:lnTo>
                  <a:lnTo>
                    <a:pt x="1833" y="23"/>
                  </a:lnTo>
                  <a:lnTo>
                    <a:pt x="1839" y="18"/>
                  </a:lnTo>
                  <a:lnTo>
                    <a:pt x="1847" y="14"/>
                  </a:lnTo>
                  <a:lnTo>
                    <a:pt x="1853" y="10"/>
                  </a:lnTo>
                  <a:lnTo>
                    <a:pt x="1862" y="6"/>
                  </a:lnTo>
                  <a:lnTo>
                    <a:pt x="1870" y="2"/>
                  </a:lnTo>
                  <a:lnTo>
                    <a:pt x="1880" y="2"/>
                  </a:lnTo>
                  <a:lnTo>
                    <a:pt x="1887" y="0"/>
                  </a:lnTo>
                  <a:lnTo>
                    <a:pt x="189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5502275" y="2027237"/>
              <a:ext cx="776288" cy="601663"/>
            </a:xfrm>
            <a:custGeom>
              <a:avLst/>
              <a:gdLst>
                <a:gd name="T0" fmla="*/ 36550 w 977"/>
                <a:gd name="T1" fmla="*/ 0 h 759"/>
                <a:gd name="T2" fmla="*/ 53236 w 977"/>
                <a:gd name="T3" fmla="*/ 0 h 759"/>
                <a:gd name="T4" fmla="*/ 71511 w 977"/>
                <a:gd name="T5" fmla="*/ 3171 h 759"/>
                <a:gd name="T6" fmla="*/ 96142 w 977"/>
                <a:gd name="T7" fmla="*/ 6342 h 759"/>
                <a:gd name="T8" fmla="*/ 141432 w 977"/>
                <a:gd name="T9" fmla="*/ 14269 h 759"/>
                <a:gd name="T10" fmla="*/ 300345 w 977"/>
                <a:gd name="T11" fmla="*/ 61038 h 759"/>
                <a:gd name="T12" fmla="*/ 480711 w 977"/>
                <a:gd name="T13" fmla="*/ 122077 h 759"/>
                <a:gd name="T14" fmla="*/ 547454 w 977"/>
                <a:gd name="T15" fmla="*/ 150614 h 759"/>
                <a:gd name="T16" fmla="*/ 607046 w 977"/>
                <a:gd name="T17" fmla="*/ 178359 h 759"/>
                <a:gd name="T18" fmla="*/ 655514 w 977"/>
                <a:gd name="T19" fmla="*/ 205311 h 759"/>
                <a:gd name="T20" fmla="*/ 696832 w 977"/>
                <a:gd name="T21" fmla="*/ 231470 h 759"/>
                <a:gd name="T22" fmla="*/ 726231 w 977"/>
                <a:gd name="T23" fmla="*/ 257629 h 759"/>
                <a:gd name="T24" fmla="*/ 744505 w 977"/>
                <a:gd name="T25" fmla="*/ 279825 h 759"/>
                <a:gd name="T26" fmla="*/ 756424 w 977"/>
                <a:gd name="T27" fmla="*/ 302813 h 759"/>
                <a:gd name="T28" fmla="*/ 766753 w 977"/>
                <a:gd name="T29" fmla="*/ 327387 h 759"/>
                <a:gd name="T30" fmla="*/ 773110 w 977"/>
                <a:gd name="T31" fmla="*/ 353546 h 759"/>
                <a:gd name="T32" fmla="*/ 774699 w 977"/>
                <a:gd name="T33" fmla="*/ 405072 h 759"/>
                <a:gd name="T34" fmla="*/ 766753 w 977"/>
                <a:gd name="T35" fmla="*/ 459769 h 759"/>
                <a:gd name="T36" fmla="*/ 750067 w 977"/>
                <a:gd name="T37" fmla="*/ 522393 h 759"/>
                <a:gd name="T38" fmla="*/ 730203 w 977"/>
                <a:gd name="T39" fmla="*/ 557272 h 759"/>
                <a:gd name="T40" fmla="*/ 711928 w 977"/>
                <a:gd name="T41" fmla="*/ 573918 h 759"/>
                <a:gd name="T42" fmla="*/ 693653 w 977"/>
                <a:gd name="T43" fmla="*/ 587394 h 759"/>
                <a:gd name="T44" fmla="*/ 673789 w 977"/>
                <a:gd name="T45" fmla="*/ 596907 h 759"/>
                <a:gd name="T46" fmla="*/ 652336 w 977"/>
                <a:gd name="T47" fmla="*/ 601663 h 759"/>
                <a:gd name="T48" fmla="*/ 630088 w 977"/>
                <a:gd name="T49" fmla="*/ 601663 h 759"/>
                <a:gd name="T50" fmla="*/ 602279 w 977"/>
                <a:gd name="T51" fmla="*/ 595321 h 759"/>
                <a:gd name="T52" fmla="*/ 567318 w 977"/>
                <a:gd name="T53" fmla="*/ 580260 h 759"/>
                <a:gd name="T54" fmla="*/ 532357 w 977"/>
                <a:gd name="T55" fmla="*/ 558857 h 759"/>
                <a:gd name="T56" fmla="*/ 494218 w 977"/>
                <a:gd name="T57" fmla="*/ 531112 h 759"/>
                <a:gd name="T58" fmla="*/ 454490 w 977"/>
                <a:gd name="T59" fmla="*/ 496233 h 759"/>
                <a:gd name="T60" fmla="*/ 411584 w 977"/>
                <a:gd name="T61" fmla="*/ 455013 h 759"/>
                <a:gd name="T62" fmla="*/ 366294 w 977"/>
                <a:gd name="T63" fmla="*/ 405072 h 759"/>
                <a:gd name="T64" fmla="*/ 312263 w 977"/>
                <a:gd name="T65" fmla="*/ 344034 h 759"/>
                <a:gd name="T66" fmla="*/ 253466 w 977"/>
                <a:gd name="T67" fmla="*/ 279032 h 759"/>
                <a:gd name="T68" fmla="*/ 199435 w 977"/>
                <a:gd name="T69" fmla="*/ 221165 h 759"/>
                <a:gd name="T70" fmla="*/ 150967 w 977"/>
                <a:gd name="T71" fmla="*/ 173602 h 759"/>
                <a:gd name="T72" fmla="*/ 109650 w 977"/>
                <a:gd name="T73" fmla="*/ 135553 h 759"/>
                <a:gd name="T74" fmla="*/ 73100 w 977"/>
                <a:gd name="T75" fmla="*/ 107015 h 759"/>
                <a:gd name="T76" fmla="*/ 46879 w 977"/>
                <a:gd name="T77" fmla="*/ 88783 h 759"/>
                <a:gd name="T78" fmla="*/ 27015 w 977"/>
                <a:gd name="T79" fmla="*/ 71343 h 759"/>
                <a:gd name="T80" fmla="*/ 13508 w 977"/>
                <a:gd name="T81" fmla="*/ 57867 h 759"/>
                <a:gd name="T82" fmla="*/ 4767 w 977"/>
                <a:gd name="T83" fmla="*/ 45977 h 759"/>
                <a:gd name="T84" fmla="*/ 0 w 977"/>
                <a:gd name="T85" fmla="*/ 36464 h 759"/>
                <a:gd name="T86" fmla="*/ 1589 w 977"/>
                <a:gd name="T87" fmla="*/ 18232 h 759"/>
                <a:gd name="T88" fmla="*/ 10329 w 977"/>
                <a:gd name="T89" fmla="*/ 3171 h 759"/>
                <a:gd name="T90" fmla="*/ 28604 w 977"/>
                <a:gd name="T91" fmla="*/ 0 h 75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977" h="759">
                  <a:moveTo>
                    <a:pt x="36" y="0"/>
                  </a:moveTo>
                  <a:lnTo>
                    <a:pt x="40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5" y="2"/>
                  </a:lnTo>
                  <a:lnTo>
                    <a:pt x="82" y="2"/>
                  </a:lnTo>
                  <a:lnTo>
                    <a:pt x="90" y="4"/>
                  </a:lnTo>
                  <a:lnTo>
                    <a:pt x="100" y="4"/>
                  </a:lnTo>
                  <a:lnTo>
                    <a:pt x="109" y="6"/>
                  </a:lnTo>
                  <a:lnTo>
                    <a:pt x="121" y="8"/>
                  </a:lnTo>
                  <a:lnTo>
                    <a:pt x="130" y="10"/>
                  </a:lnTo>
                  <a:lnTo>
                    <a:pt x="153" y="14"/>
                  </a:lnTo>
                  <a:lnTo>
                    <a:pt x="178" y="18"/>
                  </a:lnTo>
                  <a:lnTo>
                    <a:pt x="228" y="31"/>
                  </a:lnTo>
                  <a:lnTo>
                    <a:pt x="278" y="46"/>
                  </a:lnTo>
                  <a:lnTo>
                    <a:pt x="378" y="77"/>
                  </a:lnTo>
                  <a:lnTo>
                    <a:pt x="476" y="108"/>
                  </a:lnTo>
                  <a:lnTo>
                    <a:pt x="574" y="140"/>
                  </a:lnTo>
                  <a:lnTo>
                    <a:pt x="605" y="154"/>
                  </a:lnTo>
                  <a:lnTo>
                    <a:pt x="633" y="165"/>
                  </a:lnTo>
                  <a:lnTo>
                    <a:pt x="662" y="179"/>
                  </a:lnTo>
                  <a:lnTo>
                    <a:pt x="689" y="190"/>
                  </a:lnTo>
                  <a:lnTo>
                    <a:pt x="716" y="202"/>
                  </a:lnTo>
                  <a:lnTo>
                    <a:pt x="741" y="213"/>
                  </a:lnTo>
                  <a:lnTo>
                    <a:pt x="764" y="225"/>
                  </a:lnTo>
                  <a:lnTo>
                    <a:pt x="785" y="236"/>
                  </a:lnTo>
                  <a:lnTo>
                    <a:pt x="806" y="248"/>
                  </a:lnTo>
                  <a:lnTo>
                    <a:pt x="825" y="259"/>
                  </a:lnTo>
                  <a:lnTo>
                    <a:pt x="845" y="271"/>
                  </a:lnTo>
                  <a:lnTo>
                    <a:pt x="862" y="282"/>
                  </a:lnTo>
                  <a:lnTo>
                    <a:pt x="877" y="292"/>
                  </a:lnTo>
                  <a:lnTo>
                    <a:pt x="891" y="304"/>
                  </a:lnTo>
                  <a:lnTo>
                    <a:pt x="902" y="313"/>
                  </a:lnTo>
                  <a:lnTo>
                    <a:pt x="914" y="325"/>
                  </a:lnTo>
                  <a:lnTo>
                    <a:pt x="921" y="334"/>
                  </a:lnTo>
                  <a:lnTo>
                    <a:pt x="929" y="344"/>
                  </a:lnTo>
                  <a:lnTo>
                    <a:pt x="937" y="353"/>
                  </a:lnTo>
                  <a:lnTo>
                    <a:pt x="942" y="363"/>
                  </a:lnTo>
                  <a:lnTo>
                    <a:pt x="948" y="373"/>
                  </a:lnTo>
                  <a:lnTo>
                    <a:pt x="952" y="382"/>
                  </a:lnTo>
                  <a:lnTo>
                    <a:pt x="958" y="392"/>
                  </a:lnTo>
                  <a:lnTo>
                    <a:pt x="962" y="403"/>
                  </a:lnTo>
                  <a:lnTo>
                    <a:pt x="965" y="413"/>
                  </a:lnTo>
                  <a:lnTo>
                    <a:pt x="967" y="423"/>
                  </a:lnTo>
                  <a:lnTo>
                    <a:pt x="971" y="434"/>
                  </a:lnTo>
                  <a:lnTo>
                    <a:pt x="973" y="446"/>
                  </a:lnTo>
                  <a:lnTo>
                    <a:pt x="975" y="467"/>
                  </a:lnTo>
                  <a:lnTo>
                    <a:pt x="977" y="490"/>
                  </a:lnTo>
                  <a:lnTo>
                    <a:pt x="975" y="511"/>
                  </a:lnTo>
                  <a:lnTo>
                    <a:pt x="973" y="534"/>
                  </a:lnTo>
                  <a:lnTo>
                    <a:pt x="971" y="557"/>
                  </a:lnTo>
                  <a:lnTo>
                    <a:pt x="965" y="580"/>
                  </a:lnTo>
                  <a:lnTo>
                    <a:pt x="960" y="607"/>
                  </a:lnTo>
                  <a:lnTo>
                    <a:pt x="952" y="632"/>
                  </a:lnTo>
                  <a:lnTo>
                    <a:pt x="944" y="659"/>
                  </a:lnTo>
                  <a:lnTo>
                    <a:pt x="933" y="686"/>
                  </a:lnTo>
                  <a:lnTo>
                    <a:pt x="925" y="695"/>
                  </a:lnTo>
                  <a:lnTo>
                    <a:pt x="919" y="703"/>
                  </a:lnTo>
                  <a:lnTo>
                    <a:pt x="912" y="711"/>
                  </a:lnTo>
                  <a:lnTo>
                    <a:pt x="904" y="718"/>
                  </a:lnTo>
                  <a:lnTo>
                    <a:pt x="896" y="724"/>
                  </a:lnTo>
                  <a:lnTo>
                    <a:pt x="889" y="730"/>
                  </a:lnTo>
                  <a:lnTo>
                    <a:pt x="881" y="735"/>
                  </a:lnTo>
                  <a:lnTo>
                    <a:pt x="873" y="741"/>
                  </a:lnTo>
                  <a:lnTo>
                    <a:pt x="864" y="745"/>
                  </a:lnTo>
                  <a:lnTo>
                    <a:pt x="856" y="749"/>
                  </a:lnTo>
                  <a:lnTo>
                    <a:pt x="848" y="753"/>
                  </a:lnTo>
                  <a:lnTo>
                    <a:pt x="839" y="755"/>
                  </a:lnTo>
                  <a:lnTo>
                    <a:pt x="829" y="757"/>
                  </a:lnTo>
                  <a:lnTo>
                    <a:pt x="821" y="759"/>
                  </a:lnTo>
                  <a:lnTo>
                    <a:pt x="812" y="759"/>
                  </a:lnTo>
                  <a:lnTo>
                    <a:pt x="802" y="759"/>
                  </a:lnTo>
                  <a:lnTo>
                    <a:pt x="793" y="759"/>
                  </a:lnTo>
                  <a:lnTo>
                    <a:pt x="783" y="757"/>
                  </a:lnTo>
                  <a:lnTo>
                    <a:pt x="770" y="755"/>
                  </a:lnTo>
                  <a:lnTo>
                    <a:pt x="758" y="751"/>
                  </a:lnTo>
                  <a:lnTo>
                    <a:pt x="743" y="745"/>
                  </a:lnTo>
                  <a:lnTo>
                    <a:pt x="729" y="739"/>
                  </a:lnTo>
                  <a:lnTo>
                    <a:pt x="714" y="732"/>
                  </a:lnTo>
                  <a:lnTo>
                    <a:pt x="699" y="722"/>
                  </a:lnTo>
                  <a:lnTo>
                    <a:pt x="683" y="714"/>
                  </a:lnTo>
                  <a:lnTo>
                    <a:pt x="670" y="705"/>
                  </a:lnTo>
                  <a:lnTo>
                    <a:pt x="654" y="693"/>
                  </a:lnTo>
                  <a:lnTo>
                    <a:pt x="639" y="682"/>
                  </a:lnTo>
                  <a:lnTo>
                    <a:pt x="622" y="670"/>
                  </a:lnTo>
                  <a:lnTo>
                    <a:pt x="606" y="657"/>
                  </a:lnTo>
                  <a:lnTo>
                    <a:pt x="589" y="641"/>
                  </a:lnTo>
                  <a:lnTo>
                    <a:pt x="572" y="626"/>
                  </a:lnTo>
                  <a:lnTo>
                    <a:pt x="555" y="609"/>
                  </a:lnTo>
                  <a:lnTo>
                    <a:pt x="535" y="592"/>
                  </a:lnTo>
                  <a:lnTo>
                    <a:pt x="518" y="574"/>
                  </a:lnTo>
                  <a:lnTo>
                    <a:pt x="499" y="553"/>
                  </a:lnTo>
                  <a:lnTo>
                    <a:pt x="480" y="534"/>
                  </a:lnTo>
                  <a:lnTo>
                    <a:pt x="461" y="511"/>
                  </a:lnTo>
                  <a:lnTo>
                    <a:pt x="439" y="488"/>
                  </a:lnTo>
                  <a:lnTo>
                    <a:pt x="420" y="465"/>
                  </a:lnTo>
                  <a:lnTo>
                    <a:pt x="393" y="434"/>
                  </a:lnTo>
                  <a:lnTo>
                    <a:pt x="368" y="405"/>
                  </a:lnTo>
                  <a:lnTo>
                    <a:pt x="344" y="377"/>
                  </a:lnTo>
                  <a:lnTo>
                    <a:pt x="319" y="352"/>
                  </a:lnTo>
                  <a:lnTo>
                    <a:pt x="296" y="325"/>
                  </a:lnTo>
                  <a:lnTo>
                    <a:pt x="272" y="302"/>
                  </a:lnTo>
                  <a:lnTo>
                    <a:pt x="251" y="279"/>
                  </a:lnTo>
                  <a:lnTo>
                    <a:pt x="230" y="258"/>
                  </a:lnTo>
                  <a:lnTo>
                    <a:pt x="211" y="238"/>
                  </a:lnTo>
                  <a:lnTo>
                    <a:pt x="190" y="219"/>
                  </a:lnTo>
                  <a:lnTo>
                    <a:pt x="173" y="202"/>
                  </a:lnTo>
                  <a:lnTo>
                    <a:pt x="153" y="186"/>
                  </a:lnTo>
                  <a:lnTo>
                    <a:pt x="138" y="171"/>
                  </a:lnTo>
                  <a:lnTo>
                    <a:pt x="121" y="158"/>
                  </a:lnTo>
                  <a:lnTo>
                    <a:pt x="105" y="146"/>
                  </a:lnTo>
                  <a:lnTo>
                    <a:pt x="92" y="135"/>
                  </a:lnTo>
                  <a:lnTo>
                    <a:pt x="81" y="127"/>
                  </a:lnTo>
                  <a:lnTo>
                    <a:pt x="71" y="119"/>
                  </a:lnTo>
                  <a:lnTo>
                    <a:pt x="59" y="112"/>
                  </a:lnTo>
                  <a:lnTo>
                    <a:pt x="52" y="104"/>
                  </a:lnTo>
                  <a:lnTo>
                    <a:pt x="42" y="98"/>
                  </a:lnTo>
                  <a:lnTo>
                    <a:pt x="34" y="90"/>
                  </a:lnTo>
                  <a:lnTo>
                    <a:pt x="29" y="85"/>
                  </a:lnTo>
                  <a:lnTo>
                    <a:pt x="23" y="79"/>
                  </a:lnTo>
                  <a:lnTo>
                    <a:pt x="17" y="73"/>
                  </a:lnTo>
                  <a:lnTo>
                    <a:pt x="11" y="67"/>
                  </a:lnTo>
                  <a:lnTo>
                    <a:pt x="8" y="64"/>
                  </a:lnTo>
                  <a:lnTo>
                    <a:pt x="6" y="58"/>
                  </a:lnTo>
                  <a:lnTo>
                    <a:pt x="2" y="54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2" y="23"/>
                  </a:lnTo>
                  <a:lnTo>
                    <a:pt x="4" y="16"/>
                  </a:lnTo>
                  <a:lnTo>
                    <a:pt x="8" y="10"/>
                  </a:lnTo>
                  <a:lnTo>
                    <a:pt x="13" y="4"/>
                  </a:lnTo>
                  <a:lnTo>
                    <a:pt x="19" y="2"/>
                  </a:lnTo>
                  <a:lnTo>
                    <a:pt x="27" y="0"/>
                  </a:lnTo>
                  <a:lnTo>
                    <a:pt x="3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705600" y="2971800"/>
            <a:ext cx="16764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成功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43010" name="Picture 2" descr="http://upload.wikimedia.org/wikipedia/commons/c/c6/Novak_Djokovic_AO_win_2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962400"/>
            <a:ext cx="2069421" cy="24795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TextBox 17"/>
          <p:cNvSpPr txBox="1"/>
          <p:nvPr/>
        </p:nvSpPr>
        <p:spPr>
          <a:xfrm>
            <a:off x="6248400" y="6642556"/>
            <a:ext cx="2743200" cy="21544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800" b="1" dirty="0">
                <a:solidFill>
                  <a:prstClr val="black"/>
                </a:solidFill>
              </a:rPr>
              <a:t>諾瓦克</a:t>
            </a:r>
            <a:r>
              <a:rPr lang="en-US" altLang="zh-TW" sz="800" b="1" dirty="0">
                <a:solidFill>
                  <a:prstClr val="black"/>
                </a:solidFill>
              </a:rPr>
              <a:t>·</a:t>
            </a:r>
            <a:r>
              <a:rPr lang="zh-TW" altLang="en-US" sz="800" b="1" dirty="0">
                <a:solidFill>
                  <a:prstClr val="black"/>
                </a:solidFill>
              </a:rPr>
              <a:t>喬科維奇</a:t>
            </a:r>
            <a:r>
              <a:rPr lang="zh-TW" altLang="en-US" sz="800" dirty="0">
                <a:solidFill>
                  <a:prstClr val="black"/>
                </a:solidFill>
              </a:rPr>
              <a:t>，球史最佳男子選手之一；</a:t>
            </a:r>
            <a:r>
              <a:rPr lang="en-US" altLang="zh-TW" sz="800" dirty="0">
                <a:solidFill>
                  <a:prstClr val="black"/>
                </a:solidFill>
              </a:rPr>
              <a:t>wikipedia.org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228600"/>
            <a:ext cx="2819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：城</a:t>
            </a:r>
            <a:r>
              <a:rPr lang="en-US" altLang="zh-TW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诚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3074" name="Picture 2" descr="C:\Users\Meishing\Dropbox\meizhouhuayu\pics\成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3124200"/>
            <a:ext cx="4638675" cy="1009650"/>
          </a:xfrm>
          <a:prstGeom prst="rect">
            <a:avLst/>
          </a:prstGeom>
          <a:noFill/>
        </p:spPr>
      </p:pic>
      <p:pic>
        <p:nvPicPr>
          <p:cNvPr id="3075" name="Picture 3" descr="C:\Users\Meishing\Dropbox\meizhouhuayu\pics\成-文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114800"/>
            <a:ext cx="5495925" cy="47625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6600" y="5105400"/>
            <a:ext cx="533400" cy="107721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成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长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4600" y="5105400"/>
            <a:ext cx="533400" cy="107721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成人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52600" y="5105400"/>
            <a:ext cx="533400" cy="107721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成本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25" name="Picture 2" descr="C:\Users\Meishing\Desktop\meizhou pics\33-1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 l="52500" r="35000"/>
          <a:stretch>
            <a:fillRect/>
          </a:stretch>
        </p:blipFill>
        <p:spPr bwMode="auto">
          <a:xfrm>
            <a:off x="533400" y="1371600"/>
            <a:ext cx="1143000" cy="106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96596630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6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286000" y="1828800"/>
            <a:ext cx="1962150" cy="1295400"/>
            <a:chOff x="2578100" y="3943350"/>
            <a:chExt cx="4260850" cy="2132012"/>
          </a:xfrm>
          <a:solidFill>
            <a:srgbClr val="19EF19"/>
          </a:solidFill>
        </p:grpSpPr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2578100" y="4200525"/>
              <a:ext cx="4260850" cy="587375"/>
            </a:xfrm>
            <a:custGeom>
              <a:avLst/>
              <a:gdLst>
                <a:gd name="T0" fmla="*/ 3744022 w 5367"/>
                <a:gd name="T1" fmla="*/ 1585 h 741"/>
                <a:gd name="T2" fmla="*/ 3771809 w 5367"/>
                <a:gd name="T3" fmla="*/ 6341 h 741"/>
                <a:gd name="T4" fmla="*/ 3808328 w 5367"/>
                <a:gd name="T5" fmla="*/ 15061 h 741"/>
                <a:gd name="T6" fmla="*/ 3856756 w 5367"/>
                <a:gd name="T7" fmla="*/ 28536 h 741"/>
                <a:gd name="T8" fmla="*/ 3916298 w 5367"/>
                <a:gd name="T9" fmla="*/ 45183 h 741"/>
                <a:gd name="T10" fmla="*/ 3986955 w 5367"/>
                <a:gd name="T11" fmla="*/ 66585 h 741"/>
                <a:gd name="T12" fmla="*/ 4061582 w 5367"/>
                <a:gd name="T13" fmla="*/ 95914 h 741"/>
                <a:gd name="T14" fmla="*/ 4121918 w 5367"/>
                <a:gd name="T15" fmla="*/ 127621 h 741"/>
                <a:gd name="T16" fmla="*/ 4171140 w 5367"/>
                <a:gd name="T17" fmla="*/ 158536 h 741"/>
                <a:gd name="T18" fmla="*/ 4210834 w 5367"/>
                <a:gd name="T19" fmla="*/ 187072 h 741"/>
                <a:gd name="T20" fmla="*/ 4237827 w 5367"/>
                <a:gd name="T21" fmla="*/ 215609 h 741"/>
                <a:gd name="T22" fmla="*/ 4254499 w 5367"/>
                <a:gd name="T23" fmla="*/ 243352 h 741"/>
                <a:gd name="T24" fmla="*/ 4260850 w 5367"/>
                <a:gd name="T25" fmla="*/ 271096 h 741"/>
                <a:gd name="T26" fmla="*/ 4252911 w 5367"/>
                <a:gd name="T27" fmla="*/ 290913 h 741"/>
                <a:gd name="T28" fmla="*/ 4230682 w 5367"/>
                <a:gd name="T29" fmla="*/ 307559 h 741"/>
                <a:gd name="T30" fmla="*/ 4192575 w 5367"/>
                <a:gd name="T31" fmla="*/ 319450 h 741"/>
                <a:gd name="T32" fmla="*/ 4138590 w 5367"/>
                <a:gd name="T33" fmla="*/ 329754 h 741"/>
                <a:gd name="T34" fmla="*/ 4071902 w 5367"/>
                <a:gd name="T35" fmla="*/ 336096 h 741"/>
                <a:gd name="T36" fmla="*/ 3989337 w 5367"/>
                <a:gd name="T37" fmla="*/ 339267 h 741"/>
                <a:gd name="T38" fmla="*/ 3803565 w 5367"/>
                <a:gd name="T39" fmla="*/ 336096 h 741"/>
                <a:gd name="T40" fmla="*/ 3546342 w 5367"/>
                <a:gd name="T41" fmla="*/ 332925 h 741"/>
                <a:gd name="T42" fmla="*/ 3278004 w 5367"/>
                <a:gd name="T43" fmla="*/ 329754 h 741"/>
                <a:gd name="T44" fmla="*/ 2989819 w 5367"/>
                <a:gd name="T45" fmla="*/ 331340 h 741"/>
                <a:gd name="T46" fmla="*/ 2645268 w 5367"/>
                <a:gd name="T47" fmla="*/ 340852 h 741"/>
                <a:gd name="T48" fmla="*/ 2244349 w 5367"/>
                <a:gd name="T49" fmla="*/ 362254 h 741"/>
                <a:gd name="T50" fmla="*/ 1746575 w 5367"/>
                <a:gd name="T51" fmla="*/ 398717 h 741"/>
                <a:gd name="T52" fmla="*/ 1027304 w 5367"/>
                <a:gd name="T53" fmla="*/ 486705 h 741"/>
                <a:gd name="T54" fmla="*/ 662905 w 5367"/>
                <a:gd name="T55" fmla="*/ 559631 h 741"/>
                <a:gd name="T56" fmla="*/ 585103 w 5367"/>
                <a:gd name="T57" fmla="*/ 576277 h 741"/>
                <a:gd name="T58" fmla="*/ 531912 w 5367"/>
                <a:gd name="T59" fmla="*/ 585790 h 741"/>
                <a:gd name="T60" fmla="*/ 484278 w 5367"/>
                <a:gd name="T61" fmla="*/ 585790 h 741"/>
                <a:gd name="T62" fmla="*/ 401712 w 5367"/>
                <a:gd name="T63" fmla="*/ 573899 h 741"/>
                <a:gd name="T64" fmla="*/ 301681 w 5367"/>
                <a:gd name="T65" fmla="*/ 549326 h 741"/>
                <a:gd name="T66" fmla="*/ 196093 w 5367"/>
                <a:gd name="T67" fmla="*/ 512863 h 741"/>
                <a:gd name="T68" fmla="*/ 138138 w 5367"/>
                <a:gd name="T69" fmla="*/ 489876 h 741"/>
                <a:gd name="T70" fmla="*/ 91298 w 5367"/>
                <a:gd name="T71" fmla="*/ 466888 h 741"/>
                <a:gd name="T72" fmla="*/ 53191 w 5367"/>
                <a:gd name="T73" fmla="*/ 447071 h 741"/>
                <a:gd name="T74" fmla="*/ 23817 w 5367"/>
                <a:gd name="T75" fmla="*/ 427254 h 741"/>
                <a:gd name="T76" fmla="*/ 5557 w 5367"/>
                <a:gd name="T77" fmla="*/ 409022 h 741"/>
                <a:gd name="T78" fmla="*/ 0 w 5367"/>
                <a:gd name="T79" fmla="*/ 392376 h 741"/>
                <a:gd name="T80" fmla="*/ 7145 w 5367"/>
                <a:gd name="T81" fmla="*/ 365425 h 741"/>
                <a:gd name="T82" fmla="*/ 42077 w 5367"/>
                <a:gd name="T83" fmla="*/ 340852 h 741"/>
                <a:gd name="T84" fmla="*/ 104795 w 5367"/>
                <a:gd name="T85" fmla="*/ 325791 h 741"/>
                <a:gd name="T86" fmla="*/ 263574 w 5367"/>
                <a:gd name="T87" fmla="*/ 319450 h 741"/>
                <a:gd name="T88" fmla="*/ 457285 w 5367"/>
                <a:gd name="T89" fmla="*/ 314693 h 741"/>
                <a:gd name="T90" fmla="*/ 633531 w 5367"/>
                <a:gd name="T91" fmla="*/ 309145 h 741"/>
                <a:gd name="T92" fmla="*/ 792310 w 5367"/>
                <a:gd name="T93" fmla="*/ 299633 h 741"/>
                <a:gd name="T94" fmla="*/ 932830 w 5367"/>
                <a:gd name="T95" fmla="*/ 287742 h 741"/>
                <a:gd name="T96" fmla="*/ 1055884 w 5367"/>
                <a:gd name="T97" fmla="*/ 273474 h 741"/>
                <a:gd name="T98" fmla="*/ 1217045 w 5367"/>
                <a:gd name="T99" fmla="*/ 252865 h 741"/>
                <a:gd name="T100" fmla="*/ 1778331 w 5367"/>
                <a:gd name="T101" fmla="*/ 198962 h 741"/>
                <a:gd name="T102" fmla="*/ 2563496 w 5367"/>
                <a:gd name="T103" fmla="*/ 144268 h 741"/>
                <a:gd name="T104" fmla="*/ 2948537 w 5367"/>
                <a:gd name="T105" fmla="*/ 107804 h 741"/>
                <a:gd name="T106" fmla="*/ 3271653 w 5367"/>
                <a:gd name="T107" fmla="*/ 69756 h 741"/>
                <a:gd name="T108" fmla="*/ 3532052 w 5367"/>
                <a:gd name="T109" fmla="*/ 26951 h 741"/>
                <a:gd name="T110" fmla="*/ 3619381 w 5367"/>
                <a:gd name="T111" fmla="*/ 11890 h 741"/>
                <a:gd name="T112" fmla="*/ 3682892 w 5367"/>
                <a:gd name="T113" fmla="*/ 3171 h 741"/>
                <a:gd name="T114" fmla="*/ 3725763 w 5367"/>
                <a:gd name="T115" fmla="*/ 0 h 74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367" h="741">
                  <a:moveTo>
                    <a:pt x="4699" y="0"/>
                  </a:moveTo>
                  <a:lnTo>
                    <a:pt x="4703" y="0"/>
                  </a:lnTo>
                  <a:lnTo>
                    <a:pt x="4707" y="0"/>
                  </a:lnTo>
                  <a:lnTo>
                    <a:pt x="4712" y="0"/>
                  </a:lnTo>
                  <a:lnTo>
                    <a:pt x="4716" y="2"/>
                  </a:lnTo>
                  <a:lnTo>
                    <a:pt x="4722" y="2"/>
                  </a:lnTo>
                  <a:lnTo>
                    <a:pt x="4728" y="4"/>
                  </a:lnTo>
                  <a:lnTo>
                    <a:pt x="4735" y="6"/>
                  </a:lnTo>
                  <a:lnTo>
                    <a:pt x="4743" y="6"/>
                  </a:lnTo>
                  <a:lnTo>
                    <a:pt x="4751" y="8"/>
                  </a:lnTo>
                  <a:lnTo>
                    <a:pt x="4759" y="9"/>
                  </a:lnTo>
                  <a:lnTo>
                    <a:pt x="4768" y="11"/>
                  </a:lnTo>
                  <a:lnTo>
                    <a:pt x="4778" y="13"/>
                  </a:lnTo>
                  <a:lnTo>
                    <a:pt x="4787" y="17"/>
                  </a:lnTo>
                  <a:lnTo>
                    <a:pt x="4797" y="19"/>
                  </a:lnTo>
                  <a:lnTo>
                    <a:pt x="4808" y="23"/>
                  </a:lnTo>
                  <a:lnTo>
                    <a:pt x="4820" y="25"/>
                  </a:lnTo>
                  <a:lnTo>
                    <a:pt x="4833" y="29"/>
                  </a:lnTo>
                  <a:lnTo>
                    <a:pt x="4845" y="32"/>
                  </a:lnTo>
                  <a:lnTo>
                    <a:pt x="4858" y="36"/>
                  </a:lnTo>
                  <a:lnTo>
                    <a:pt x="4872" y="40"/>
                  </a:lnTo>
                  <a:lnTo>
                    <a:pt x="4887" y="44"/>
                  </a:lnTo>
                  <a:lnTo>
                    <a:pt x="4902" y="48"/>
                  </a:lnTo>
                  <a:lnTo>
                    <a:pt x="4918" y="54"/>
                  </a:lnTo>
                  <a:lnTo>
                    <a:pt x="4933" y="57"/>
                  </a:lnTo>
                  <a:lnTo>
                    <a:pt x="4950" y="63"/>
                  </a:lnTo>
                  <a:lnTo>
                    <a:pt x="4968" y="69"/>
                  </a:lnTo>
                  <a:lnTo>
                    <a:pt x="4985" y="73"/>
                  </a:lnTo>
                  <a:lnTo>
                    <a:pt x="5002" y="79"/>
                  </a:lnTo>
                  <a:lnTo>
                    <a:pt x="5022" y="84"/>
                  </a:lnTo>
                  <a:lnTo>
                    <a:pt x="5041" y="92"/>
                  </a:lnTo>
                  <a:lnTo>
                    <a:pt x="5062" y="98"/>
                  </a:lnTo>
                  <a:lnTo>
                    <a:pt x="5083" y="104"/>
                  </a:lnTo>
                  <a:lnTo>
                    <a:pt x="5100" y="113"/>
                  </a:lnTo>
                  <a:lnTo>
                    <a:pt x="5116" y="121"/>
                  </a:lnTo>
                  <a:lnTo>
                    <a:pt x="5133" y="128"/>
                  </a:lnTo>
                  <a:lnTo>
                    <a:pt x="5148" y="136"/>
                  </a:lnTo>
                  <a:lnTo>
                    <a:pt x="5164" y="144"/>
                  </a:lnTo>
                  <a:lnTo>
                    <a:pt x="5177" y="153"/>
                  </a:lnTo>
                  <a:lnTo>
                    <a:pt x="5192" y="161"/>
                  </a:lnTo>
                  <a:lnTo>
                    <a:pt x="5206" y="169"/>
                  </a:lnTo>
                  <a:lnTo>
                    <a:pt x="5219" y="176"/>
                  </a:lnTo>
                  <a:lnTo>
                    <a:pt x="5231" y="184"/>
                  </a:lnTo>
                  <a:lnTo>
                    <a:pt x="5242" y="192"/>
                  </a:lnTo>
                  <a:lnTo>
                    <a:pt x="5254" y="200"/>
                  </a:lnTo>
                  <a:lnTo>
                    <a:pt x="5265" y="207"/>
                  </a:lnTo>
                  <a:lnTo>
                    <a:pt x="5275" y="215"/>
                  </a:lnTo>
                  <a:lnTo>
                    <a:pt x="5286" y="223"/>
                  </a:lnTo>
                  <a:lnTo>
                    <a:pt x="5294" y="230"/>
                  </a:lnTo>
                  <a:lnTo>
                    <a:pt x="5304" y="236"/>
                  </a:lnTo>
                  <a:lnTo>
                    <a:pt x="5311" y="244"/>
                  </a:lnTo>
                  <a:lnTo>
                    <a:pt x="5319" y="251"/>
                  </a:lnTo>
                  <a:lnTo>
                    <a:pt x="5327" y="259"/>
                  </a:lnTo>
                  <a:lnTo>
                    <a:pt x="5332" y="267"/>
                  </a:lnTo>
                  <a:lnTo>
                    <a:pt x="5338" y="272"/>
                  </a:lnTo>
                  <a:lnTo>
                    <a:pt x="5344" y="280"/>
                  </a:lnTo>
                  <a:lnTo>
                    <a:pt x="5350" y="288"/>
                  </a:lnTo>
                  <a:lnTo>
                    <a:pt x="5354" y="294"/>
                  </a:lnTo>
                  <a:lnTo>
                    <a:pt x="5357" y="301"/>
                  </a:lnTo>
                  <a:lnTo>
                    <a:pt x="5359" y="307"/>
                  </a:lnTo>
                  <a:lnTo>
                    <a:pt x="5363" y="315"/>
                  </a:lnTo>
                  <a:lnTo>
                    <a:pt x="5365" y="320"/>
                  </a:lnTo>
                  <a:lnTo>
                    <a:pt x="5365" y="328"/>
                  </a:lnTo>
                  <a:lnTo>
                    <a:pt x="5367" y="334"/>
                  </a:lnTo>
                  <a:lnTo>
                    <a:pt x="5367" y="342"/>
                  </a:lnTo>
                  <a:lnTo>
                    <a:pt x="5367" y="347"/>
                  </a:lnTo>
                  <a:lnTo>
                    <a:pt x="5365" y="351"/>
                  </a:lnTo>
                  <a:lnTo>
                    <a:pt x="5363" y="357"/>
                  </a:lnTo>
                  <a:lnTo>
                    <a:pt x="5361" y="361"/>
                  </a:lnTo>
                  <a:lnTo>
                    <a:pt x="5357" y="367"/>
                  </a:lnTo>
                  <a:lnTo>
                    <a:pt x="5354" y="370"/>
                  </a:lnTo>
                  <a:lnTo>
                    <a:pt x="5348" y="374"/>
                  </a:lnTo>
                  <a:lnTo>
                    <a:pt x="5342" y="378"/>
                  </a:lnTo>
                  <a:lnTo>
                    <a:pt x="5336" y="384"/>
                  </a:lnTo>
                  <a:lnTo>
                    <a:pt x="5329" y="388"/>
                  </a:lnTo>
                  <a:lnTo>
                    <a:pt x="5321" y="390"/>
                  </a:lnTo>
                  <a:lnTo>
                    <a:pt x="5311" y="393"/>
                  </a:lnTo>
                  <a:lnTo>
                    <a:pt x="5302" y="397"/>
                  </a:lnTo>
                  <a:lnTo>
                    <a:pt x="5292" y="401"/>
                  </a:lnTo>
                  <a:lnTo>
                    <a:pt x="5281" y="403"/>
                  </a:lnTo>
                  <a:lnTo>
                    <a:pt x="5269" y="407"/>
                  </a:lnTo>
                  <a:lnTo>
                    <a:pt x="5256" y="409"/>
                  </a:lnTo>
                  <a:lnTo>
                    <a:pt x="5242" y="411"/>
                  </a:lnTo>
                  <a:lnTo>
                    <a:pt x="5229" y="415"/>
                  </a:lnTo>
                  <a:lnTo>
                    <a:pt x="5213" y="416"/>
                  </a:lnTo>
                  <a:lnTo>
                    <a:pt x="5198" y="418"/>
                  </a:lnTo>
                  <a:lnTo>
                    <a:pt x="5183" y="420"/>
                  </a:lnTo>
                  <a:lnTo>
                    <a:pt x="5165" y="420"/>
                  </a:lnTo>
                  <a:lnTo>
                    <a:pt x="5146" y="422"/>
                  </a:lnTo>
                  <a:lnTo>
                    <a:pt x="5129" y="424"/>
                  </a:lnTo>
                  <a:lnTo>
                    <a:pt x="5110" y="424"/>
                  </a:lnTo>
                  <a:lnTo>
                    <a:pt x="5089" y="426"/>
                  </a:lnTo>
                  <a:lnTo>
                    <a:pt x="5068" y="426"/>
                  </a:lnTo>
                  <a:lnTo>
                    <a:pt x="5046" y="428"/>
                  </a:lnTo>
                  <a:lnTo>
                    <a:pt x="5025" y="428"/>
                  </a:lnTo>
                  <a:lnTo>
                    <a:pt x="5002" y="428"/>
                  </a:lnTo>
                  <a:lnTo>
                    <a:pt x="4977" y="428"/>
                  </a:lnTo>
                  <a:lnTo>
                    <a:pt x="4916" y="426"/>
                  </a:lnTo>
                  <a:lnTo>
                    <a:pt x="4854" y="426"/>
                  </a:lnTo>
                  <a:lnTo>
                    <a:pt x="4791" y="424"/>
                  </a:lnTo>
                  <a:lnTo>
                    <a:pt x="4728" y="424"/>
                  </a:lnTo>
                  <a:lnTo>
                    <a:pt x="4663" y="422"/>
                  </a:lnTo>
                  <a:lnTo>
                    <a:pt x="4599" y="422"/>
                  </a:lnTo>
                  <a:lnTo>
                    <a:pt x="4534" y="420"/>
                  </a:lnTo>
                  <a:lnTo>
                    <a:pt x="4467" y="420"/>
                  </a:lnTo>
                  <a:lnTo>
                    <a:pt x="4401" y="418"/>
                  </a:lnTo>
                  <a:lnTo>
                    <a:pt x="4334" y="418"/>
                  </a:lnTo>
                  <a:lnTo>
                    <a:pt x="4267" y="418"/>
                  </a:lnTo>
                  <a:lnTo>
                    <a:pt x="4198" y="418"/>
                  </a:lnTo>
                  <a:lnTo>
                    <a:pt x="4129" y="416"/>
                  </a:lnTo>
                  <a:lnTo>
                    <a:pt x="4060" y="416"/>
                  </a:lnTo>
                  <a:lnTo>
                    <a:pt x="3991" y="416"/>
                  </a:lnTo>
                  <a:lnTo>
                    <a:pt x="3922" y="416"/>
                  </a:lnTo>
                  <a:lnTo>
                    <a:pt x="3845" y="416"/>
                  </a:lnTo>
                  <a:lnTo>
                    <a:pt x="3766" y="418"/>
                  </a:lnTo>
                  <a:lnTo>
                    <a:pt x="3685" y="418"/>
                  </a:lnTo>
                  <a:lnTo>
                    <a:pt x="3601" y="420"/>
                  </a:lnTo>
                  <a:lnTo>
                    <a:pt x="3515" y="424"/>
                  </a:lnTo>
                  <a:lnTo>
                    <a:pt x="3424" y="426"/>
                  </a:lnTo>
                  <a:lnTo>
                    <a:pt x="3332" y="430"/>
                  </a:lnTo>
                  <a:lnTo>
                    <a:pt x="3236" y="434"/>
                  </a:lnTo>
                  <a:lnTo>
                    <a:pt x="3138" y="439"/>
                  </a:lnTo>
                  <a:lnTo>
                    <a:pt x="3037" y="445"/>
                  </a:lnTo>
                  <a:lnTo>
                    <a:pt x="2933" y="451"/>
                  </a:lnTo>
                  <a:lnTo>
                    <a:pt x="2827" y="457"/>
                  </a:lnTo>
                  <a:lnTo>
                    <a:pt x="2716" y="464"/>
                  </a:lnTo>
                  <a:lnTo>
                    <a:pt x="2605" y="472"/>
                  </a:lnTo>
                  <a:lnTo>
                    <a:pt x="2488" y="482"/>
                  </a:lnTo>
                  <a:lnTo>
                    <a:pt x="2370" y="491"/>
                  </a:lnTo>
                  <a:lnTo>
                    <a:pt x="2200" y="503"/>
                  </a:lnTo>
                  <a:lnTo>
                    <a:pt x="2025" y="516"/>
                  </a:lnTo>
                  <a:lnTo>
                    <a:pt x="1846" y="534"/>
                  </a:lnTo>
                  <a:lnTo>
                    <a:pt x="1666" y="557"/>
                  </a:lnTo>
                  <a:lnTo>
                    <a:pt x="1482" y="583"/>
                  </a:lnTo>
                  <a:lnTo>
                    <a:pt x="1294" y="614"/>
                  </a:lnTo>
                  <a:lnTo>
                    <a:pt x="1103" y="649"/>
                  </a:lnTo>
                  <a:lnTo>
                    <a:pt x="910" y="689"/>
                  </a:lnTo>
                  <a:lnTo>
                    <a:pt x="883" y="695"/>
                  </a:lnTo>
                  <a:lnTo>
                    <a:pt x="858" y="701"/>
                  </a:lnTo>
                  <a:lnTo>
                    <a:pt x="835" y="706"/>
                  </a:lnTo>
                  <a:lnTo>
                    <a:pt x="812" y="712"/>
                  </a:lnTo>
                  <a:lnTo>
                    <a:pt x="791" y="716"/>
                  </a:lnTo>
                  <a:lnTo>
                    <a:pt x="771" y="720"/>
                  </a:lnTo>
                  <a:lnTo>
                    <a:pt x="752" y="724"/>
                  </a:lnTo>
                  <a:lnTo>
                    <a:pt x="737" y="727"/>
                  </a:lnTo>
                  <a:lnTo>
                    <a:pt x="720" y="731"/>
                  </a:lnTo>
                  <a:lnTo>
                    <a:pt x="706" y="733"/>
                  </a:lnTo>
                  <a:lnTo>
                    <a:pt x="693" y="735"/>
                  </a:lnTo>
                  <a:lnTo>
                    <a:pt x="681" y="737"/>
                  </a:lnTo>
                  <a:lnTo>
                    <a:pt x="670" y="739"/>
                  </a:lnTo>
                  <a:lnTo>
                    <a:pt x="660" y="739"/>
                  </a:lnTo>
                  <a:lnTo>
                    <a:pt x="652" y="741"/>
                  </a:lnTo>
                  <a:lnTo>
                    <a:pt x="647" y="741"/>
                  </a:lnTo>
                  <a:lnTo>
                    <a:pt x="627" y="741"/>
                  </a:lnTo>
                  <a:lnTo>
                    <a:pt x="610" y="739"/>
                  </a:lnTo>
                  <a:lnTo>
                    <a:pt x="591" y="737"/>
                  </a:lnTo>
                  <a:lnTo>
                    <a:pt x="572" y="735"/>
                  </a:lnTo>
                  <a:lnTo>
                    <a:pt x="551" y="731"/>
                  </a:lnTo>
                  <a:lnTo>
                    <a:pt x="530" y="729"/>
                  </a:lnTo>
                  <a:lnTo>
                    <a:pt x="506" y="724"/>
                  </a:lnTo>
                  <a:lnTo>
                    <a:pt x="483" y="720"/>
                  </a:lnTo>
                  <a:lnTo>
                    <a:pt x="458" y="714"/>
                  </a:lnTo>
                  <a:lnTo>
                    <a:pt x="434" y="706"/>
                  </a:lnTo>
                  <a:lnTo>
                    <a:pt x="407" y="701"/>
                  </a:lnTo>
                  <a:lnTo>
                    <a:pt x="380" y="693"/>
                  </a:lnTo>
                  <a:lnTo>
                    <a:pt x="353" y="683"/>
                  </a:lnTo>
                  <a:lnTo>
                    <a:pt x="324" y="674"/>
                  </a:lnTo>
                  <a:lnTo>
                    <a:pt x="293" y="664"/>
                  </a:lnTo>
                  <a:lnTo>
                    <a:pt x="263" y="654"/>
                  </a:lnTo>
                  <a:lnTo>
                    <a:pt x="247" y="647"/>
                  </a:lnTo>
                  <a:lnTo>
                    <a:pt x="232" y="641"/>
                  </a:lnTo>
                  <a:lnTo>
                    <a:pt x="217" y="635"/>
                  </a:lnTo>
                  <a:lnTo>
                    <a:pt x="201" y="630"/>
                  </a:lnTo>
                  <a:lnTo>
                    <a:pt x="188" y="624"/>
                  </a:lnTo>
                  <a:lnTo>
                    <a:pt x="174" y="618"/>
                  </a:lnTo>
                  <a:lnTo>
                    <a:pt x="161" y="612"/>
                  </a:lnTo>
                  <a:lnTo>
                    <a:pt x="149" y="606"/>
                  </a:lnTo>
                  <a:lnTo>
                    <a:pt x="136" y="601"/>
                  </a:lnTo>
                  <a:lnTo>
                    <a:pt x="124" y="595"/>
                  </a:lnTo>
                  <a:lnTo>
                    <a:pt x="115" y="589"/>
                  </a:lnTo>
                  <a:lnTo>
                    <a:pt x="103" y="585"/>
                  </a:lnTo>
                  <a:lnTo>
                    <a:pt x="94" y="580"/>
                  </a:lnTo>
                  <a:lnTo>
                    <a:pt x="84" y="574"/>
                  </a:lnTo>
                  <a:lnTo>
                    <a:pt x="75" y="568"/>
                  </a:lnTo>
                  <a:lnTo>
                    <a:pt x="67" y="564"/>
                  </a:lnTo>
                  <a:lnTo>
                    <a:pt x="57" y="558"/>
                  </a:lnTo>
                  <a:lnTo>
                    <a:pt x="50" y="553"/>
                  </a:lnTo>
                  <a:lnTo>
                    <a:pt x="44" y="549"/>
                  </a:lnTo>
                  <a:lnTo>
                    <a:pt x="36" y="543"/>
                  </a:lnTo>
                  <a:lnTo>
                    <a:pt x="30" y="539"/>
                  </a:lnTo>
                  <a:lnTo>
                    <a:pt x="25" y="534"/>
                  </a:lnTo>
                  <a:lnTo>
                    <a:pt x="21" y="530"/>
                  </a:lnTo>
                  <a:lnTo>
                    <a:pt x="15" y="524"/>
                  </a:lnTo>
                  <a:lnTo>
                    <a:pt x="11" y="520"/>
                  </a:lnTo>
                  <a:lnTo>
                    <a:pt x="7" y="516"/>
                  </a:lnTo>
                  <a:lnTo>
                    <a:pt x="5" y="512"/>
                  </a:lnTo>
                  <a:lnTo>
                    <a:pt x="4" y="507"/>
                  </a:lnTo>
                  <a:lnTo>
                    <a:pt x="2" y="503"/>
                  </a:lnTo>
                  <a:lnTo>
                    <a:pt x="0" y="499"/>
                  </a:lnTo>
                  <a:lnTo>
                    <a:pt x="0" y="495"/>
                  </a:lnTo>
                  <a:lnTo>
                    <a:pt x="0" y="491"/>
                  </a:lnTo>
                  <a:lnTo>
                    <a:pt x="0" y="484"/>
                  </a:lnTo>
                  <a:lnTo>
                    <a:pt x="2" y="474"/>
                  </a:lnTo>
                  <a:lnTo>
                    <a:pt x="5" y="466"/>
                  </a:lnTo>
                  <a:lnTo>
                    <a:pt x="9" y="461"/>
                  </a:lnTo>
                  <a:lnTo>
                    <a:pt x="15" y="453"/>
                  </a:lnTo>
                  <a:lnTo>
                    <a:pt x="23" y="447"/>
                  </a:lnTo>
                  <a:lnTo>
                    <a:pt x="30" y="441"/>
                  </a:lnTo>
                  <a:lnTo>
                    <a:pt x="42" y="436"/>
                  </a:lnTo>
                  <a:lnTo>
                    <a:pt x="53" y="430"/>
                  </a:lnTo>
                  <a:lnTo>
                    <a:pt x="65" y="426"/>
                  </a:lnTo>
                  <a:lnTo>
                    <a:pt x="80" y="420"/>
                  </a:lnTo>
                  <a:lnTo>
                    <a:pt x="96" y="416"/>
                  </a:lnTo>
                  <a:lnTo>
                    <a:pt x="113" y="413"/>
                  </a:lnTo>
                  <a:lnTo>
                    <a:pt x="132" y="411"/>
                  </a:lnTo>
                  <a:lnTo>
                    <a:pt x="151" y="407"/>
                  </a:lnTo>
                  <a:lnTo>
                    <a:pt x="172" y="405"/>
                  </a:lnTo>
                  <a:lnTo>
                    <a:pt x="226" y="403"/>
                  </a:lnTo>
                  <a:lnTo>
                    <a:pt x="280" y="403"/>
                  </a:lnTo>
                  <a:lnTo>
                    <a:pt x="332" y="403"/>
                  </a:lnTo>
                  <a:lnTo>
                    <a:pt x="382" y="401"/>
                  </a:lnTo>
                  <a:lnTo>
                    <a:pt x="432" y="401"/>
                  </a:lnTo>
                  <a:lnTo>
                    <a:pt x="482" y="399"/>
                  </a:lnTo>
                  <a:lnTo>
                    <a:pt x="530" y="399"/>
                  </a:lnTo>
                  <a:lnTo>
                    <a:pt x="576" y="397"/>
                  </a:lnTo>
                  <a:lnTo>
                    <a:pt x="622" y="395"/>
                  </a:lnTo>
                  <a:lnTo>
                    <a:pt x="668" y="393"/>
                  </a:lnTo>
                  <a:lnTo>
                    <a:pt x="712" y="391"/>
                  </a:lnTo>
                  <a:lnTo>
                    <a:pt x="756" y="391"/>
                  </a:lnTo>
                  <a:lnTo>
                    <a:pt x="798" y="390"/>
                  </a:lnTo>
                  <a:lnTo>
                    <a:pt x="840" y="388"/>
                  </a:lnTo>
                  <a:lnTo>
                    <a:pt x="881" y="384"/>
                  </a:lnTo>
                  <a:lnTo>
                    <a:pt x="921" y="382"/>
                  </a:lnTo>
                  <a:lnTo>
                    <a:pt x="960" y="380"/>
                  </a:lnTo>
                  <a:lnTo>
                    <a:pt x="998" y="378"/>
                  </a:lnTo>
                  <a:lnTo>
                    <a:pt x="1034" y="374"/>
                  </a:lnTo>
                  <a:lnTo>
                    <a:pt x="1071" y="372"/>
                  </a:lnTo>
                  <a:lnTo>
                    <a:pt x="1107" y="370"/>
                  </a:lnTo>
                  <a:lnTo>
                    <a:pt x="1142" y="367"/>
                  </a:lnTo>
                  <a:lnTo>
                    <a:pt x="1175" y="363"/>
                  </a:lnTo>
                  <a:lnTo>
                    <a:pt x="1207" y="361"/>
                  </a:lnTo>
                  <a:lnTo>
                    <a:pt x="1240" y="357"/>
                  </a:lnTo>
                  <a:lnTo>
                    <a:pt x="1270" y="353"/>
                  </a:lnTo>
                  <a:lnTo>
                    <a:pt x="1301" y="349"/>
                  </a:lnTo>
                  <a:lnTo>
                    <a:pt x="1330" y="345"/>
                  </a:lnTo>
                  <a:lnTo>
                    <a:pt x="1359" y="342"/>
                  </a:lnTo>
                  <a:lnTo>
                    <a:pt x="1386" y="338"/>
                  </a:lnTo>
                  <a:lnTo>
                    <a:pt x="1413" y="334"/>
                  </a:lnTo>
                  <a:lnTo>
                    <a:pt x="1439" y="330"/>
                  </a:lnTo>
                  <a:lnTo>
                    <a:pt x="1533" y="319"/>
                  </a:lnTo>
                  <a:lnTo>
                    <a:pt x="1631" y="309"/>
                  </a:lnTo>
                  <a:lnTo>
                    <a:pt x="1729" y="297"/>
                  </a:lnTo>
                  <a:lnTo>
                    <a:pt x="1829" y="288"/>
                  </a:lnTo>
                  <a:lnTo>
                    <a:pt x="2033" y="269"/>
                  </a:lnTo>
                  <a:lnTo>
                    <a:pt x="2240" y="251"/>
                  </a:lnTo>
                  <a:lnTo>
                    <a:pt x="2453" y="234"/>
                  </a:lnTo>
                  <a:lnTo>
                    <a:pt x="2672" y="219"/>
                  </a:lnTo>
                  <a:lnTo>
                    <a:pt x="2895" y="203"/>
                  </a:lnTo>
                  <a:lnTo>
                    <a:pt x="3121" y="190"/>
                  </a:lnTo>
                  <a:lnTo>
                    <a:pt x="3229" y="182"/>
                  </a:lnTo>
                  <a:lnTo>
                    <a:pt x="3330" y="173"/>
                  </a:lnTo>
                  <a:lnTo>
                    <a:pt x="3432" y="163"/>
                  </a:lnTo>
                  <a:lnTo>
                    <a:pt x="3528" y="155"/>
                  </a:lnTo>
                  <a:lnTo>
                    <a:pt x="3624" y="146"/>
                  </a:lnTo>
                  <a:lnTo>
                    <a:pt x="3714" y="136"/>
                  </a:lnTo>
                  <a:lnTo>
                    <a:pt x="3803" y="127"/>
                  </a:lnTo>
                  <a:lnTo>
                    <a:pt x="3887" y="117"/>
                  </a:lnTo>
                  <a:lnTo>
                    <a:pt x="3968" y="107"/>
                  </a:lnTo>
                  <a:lnTo>
                    <a:pt x="4046" y="98"/>
                  </a:lnTo>
                  <a:lnTo>
                    <a:pt x="4121" y="88"/>
                  </a:lnTo>
                  <a:lnTo>
                    <a:pt x="4194" y="77"/>
                  </a:lnTo>
                  <a:lnTo>
                    <a:pt x="4263" y="67"/>
                  </a:lnTo>
                  <a:lnTo>
                    <a:pt x="4329" y="56"/>
                  </a:lnTo>
                  <a:lnTo>
                    <a:pt x="4390" y="46"/>
                  </a:lnTo>
                  <a:lnTo>
                    <a:pt x="4449" y="34"/>
                  </a:lnTo>
                  <a:lnTo>
                    <a:pt x="4472" y="31"/>
                  </a:lnTo>
                  <a:lnTo>
                    <a:pt x="4496" y="27"/>
                  </a:lnTo>
                  <a:lnTo>
                    <a:pt x="4519" y="23"/>
                  </a:lnTo>
                  <a:lnTo>
                    <a:pt x="4540" y="19"/>
                  </a:lnTo>
                  <a:lnTo>
                    <a:pt x="4559" y="15"/>
                  </a:lnTo>
                  <a:lnTo>
                    <a:pt x="4578" y="13"/>
                  </a:lnTo>
                  <a:lnTo>
                    <a:pt x="4595" y="11"/>
                  </a:lnTo>
                  <a:lnTo>
                    <a:pt x="4611" y="8"/>
                  </a:lnTo>
                  <a:lnTo>
                    <a:pt x="4626" y="6"/>
                  </a:lnTo>
                  <a:lnTo>
                    <a:pt x="4639" y="4"/>
                  </a:lnTo>
                  <a:lnTo>
                    <a:pt x="4653" y="4"/>
                  </a:lnTo>
                  <a:lnTo>
                    <a:pt x="4664" y="2"/>
                  </a:lnTo>
                  <a:lnTo>
                    <a:pt x="4674" y="2"/>
                  </a:lnTo>
                  <a:lnTo>
                    <a:pt x="4684" y="0"/>
                  </a:lnTo>
                  <a:lnTo>
                    <a:pt x="4693" y="0"/>
                  </a:lnTo>
                  <a:lnTo>
                    <a:pt x="4699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4348163" y="3943350"/>
              <a:ext cx="1022350" cy="2132012"/>
            </a:xfrm>
            <a:custGeom>
              <a:avLst/>
              <a:gdLst>
                <a:gd name="T0" fmla="*/ 665956 w 1288"/>
                <a:gd name="T1" fmla="*/ 6350 h 2686"/>
                <a:gd name="T2" fmla="*/ 791369 w 1288"/>
                <a:gd name="T3" fmla="*/ 34131 h 2686"/>
                <a:gd name="T4" fmla="*/ 925513 w 1288"/>
                <a:gd name="T5" fmla="*/ 77787 h 2686"/>
                <a:gd name="T6" fmla="*/ 985838 w 1288"/>
                <a:gd name="T7" fmla="*/ 112712 h 2686"/>
                <a:gd name="T8" fmla="*/ 1018381 w 1288"/>
                <a:gd name="T9" fmla="*/ 170656 h 2686"/>
                <a:gd name="T10" fmla="*/ 1020763 w 1288"/>
                <a:gd name="T11" fmla="*/ 219869 h 2686"/>
                <a:gd name="T12" fmla="*/ 1016794 w 1288"/>
                <a:gd name="T13" fmla="*/ 262731 h 2686"/>
                <a:gd name="T14" fmla="*/ 996950 w 1288"/>
                <a:gd name="T15" fmla="*/ 354012 h 2686"/>
                <a:gd name="T16" fmla="*/ 978694 w 1288"/>
                <a:gd name="T17" fmla="*/ 461962 h 2686"/>
                <a:gd name="T18" fmla="*/ 972344 w 1288"/>
                <a:gd name="T19" fmla="*/ 606425 h 2686"/>
                <a:gd name="T20" fmla="*/ 973931 w 1288"/>
                <a:gd name="T21" fmla="*/ 791369 h 2686"/>
                <a:gd name="T22" fmla="*/ 980281 w 1288"/>
                <a:gd name="T23" fmla="*/ 952500 h 2686"/>
                <a:gd name="T24" fmla="*/ 992188 w 1288"/>
                <a:gd name="T25" fmla="*/ 1109662 h 2686"/>
                <a:gd name="T26" fmla="*/ 1004094 w 1288"/>
                <a:gd name="T27" fmla="*/ 1371600 h 2686"/>
                <a:gd name="T28" fmla="*/ 1002506 w 1288"/>
                <a:gd name="T29" fmla="*/ 1530350 h 2686"/>
                <a:gd name="T30" fmla="*/ 995363 w 1288"/>
                <a:gd name="T31" fmla="*/ 1651793 h 2686"/>
                <a:gd name="T32" fmla="*/ 981869 w 1288"/>
                <a:gd name="T33" fmla="*/ 1758950 h 2686"/>
                <a:gd name="T34" fmla="*/ 962025 w 1288"/>
                <a:gd name="T35" fmla="*/ 1847056 h 2686"/>
                <a:gd name="T36" fmla="*/ 937419 w 1288"/>
                <a:gd name="T37" fmla="*/ 1918493 h 2686"/>
                <a:gd name="T38" fmla="*/ 897731 w 1288"/>
                <a:gd name="T39" fmla="*/ 1981200 h 2686"/>
                <a:gd name="T40" fmla="*/ 826294 w 1288"/>
                <a:gd name="T41" fmla="*/ 2060575 h 2686"/>
                <a:gd name="T42" fmla="*/ 746919 w 1288"/>
                <a:gd name="T43" fmla="*/ 2120106 h 2686"/>
                <a:gd name="T44" fmla="*/ 681038 w 1288"/>
                <a:gd name="T45" fmla="*/ 2130425 h 2686"/>
                <a:gd name="T46" fmla="*/ 626269 w 1288"/>
                <a:gd name="T47" fmla="*/ 2115343 h 2686"/>
                <a:gd name="T48" fmla="*/ 577850 w 1288"/>
                <a:gd name="T49" fmla="*/ 2082006 h 2686"/>
                <a:gd name="T50" fmla="*/ 469900 w 1288"/>
                <a:gd name="T51" fmla="*/ 1973262 h 2686"/>
                <a:gd name="T52" fmla="*/ 300038 w 1288"/>
                <a:gd name="T53" fmla="*/ 1830387 h 2686"/>
                <a:gd name="T54" fmla="*/ 100806 w 1288"/>
                <a:gd name="T55" fmla="*/ 1681162 h 2686"/>
                <a:gd name="T56" fmla="*/ 39688 w 1288"/>
                <a:gd name="T57" fmla="*/ 1646237 h 2686"/>
                <a:gd name="T58" fmla="*/ 6350 w 1288"/>
                <a:gd name="T59" fmla="*/ 1612106 h 2686"/>
                <a:gd name="T60" fmla="*/ 3175 w 1288"/>
                <a:gd name="T61" fmla="*/ 1578768 h 2686"/>
                <a:gd name="T62" fmla="*/ 34131 w 1288"/>
                <a:gd name="T63" fmla="*/ 1562100 h 2686"/>
                <a:gd name="T64" fmla="*/ 100806 w 1288"/>
                <a:gd name="T65" fmla="*/ 1566862 h 2686"/>
                <a:gd name="T66" fmla="*/ 188913 w 1288"/>
                <a:gd name="T67" fmla="*/ 1581943 h 2686"/>
                <a:gd name="T68" fmla="*/ 297656 w 1288"/>
                <a:gd name="T69" fmla="*/ 1597025 h 2686"/>
                <a:gd name="T70" fmla="*/ 390525 w 1288"/>
                <a:gd name="T71" fmla="*/ 1608137 h 2686"/>
                <a:gd name="T72" fmla="*/ 466725 w 1288"/>
                <a:gd name="T73" fmla="*/ 1615281 h 2686"/>
                <a:gd name="T74" fmla="*/ 526256 w 1288"/>
                <a:gd name="T75" fmla="*/ 1620043 h 2686"/>
                <a:gd name="T76" fmla="*/ 569913 w 1288"/>
                <a:gd name="T77" fmla="*/ 1621631 h 2686"/>
                <a:gd name="T78" fmla="*/ 596106 w 1288"/>
                <a:gd name="T79" fmla="*/ 1608137 h 2686"/>
                <a:gd name="T80" fmla="*/ 615950 w 1288"/>
                <a:gd name="T81" fmla="*/ 1570037 h 2686"/>
                <a:gd name="T82" fmla="*/ 627856 w 1288"/>
                <a:gd name="T83" fmla="*/ 1512093 h 2686"/>
                <a:gd name="T84" fmla="*/ 634206 w 1288"/>
                <a:gd name="T85" fmla="*/ 1434306 h 2686"/>
                <a:gd name="T86" fmla="*/ 640556 w 1288"/>
                <a:gd name="T87" fmla="*/ 1323181 h 2686"/>
                <a:gd name="T88" fmla="*/ 642938 w 1288"/>
                <a:gd name="T89" fmla="*/ 1176337 h 2686"/>
                <a:gd name="T90" fmla="*/ 646113 w 1288"/>
                <a:gd name="T91" fmla="*/ 996950 h 2686"/>
                <a:gd name="T92" fmla="*/ 646113 w 1288"/>
                <a:gd name="T93" fmla="*/ 781844 h 2686"/>
                <a:gd name="T94" fmla="*/ 634206 w 1288"/>
                <a:gd name="T95" fmla="*/ 531812 h 2686"/>
                <a:gd name="T96" fmla="*/ 597694 w 1288"/>
                <a:gd name="T97" fmla="*/ 320675 h 2686"/>
                <a:gd name="T98" fmla="*/ 539750 w 1288"/>
                <a:gd name="T99" fmla="*/ 158750 h 2686"/>
                <a:gd name="T100" fmla="*/ 513556 w 1288"/>
                <a:gd name="T101" fmla="*/ 79375 h 2686"/>
                <a:gd name="T102" fmla="*/ 521494 w 1288"/>
                <a:gd name="T103" fmla="*/ 34131 h 2686"/>
                <a:gd name="T104" fmla="*/ 546100 w 1288"/>
                <a:gd name="T105" fmla="*/ 7937 h 2686"/>
                <a:gd name="T106" fmla="*/ 581025 w 1288"/>
                <a:gd name="T107" fmla="*/ 0 h 268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288" h="2686">
                  <a:moveTo>
                    <a:pt x="732" y="0"/>
                  </a:moveTo>
                  <a:lnTo>
                    <a:pt x="751" y="0"/>
                  </a:lnTo>
                  <a:lnTo>
                    <a:pt x="772" y="2"/>
                  </a:lnTo>
                  <a:lnTo>
                    <a:pt x="793" y="4"/>
                  </a:lnTo>
                  <a:lnTo>
                    <a:pt x="816" y="6"/>
                  </a:lnTo>
                  <a:lnTo>
                    <a:pt x="839" y="8"/>
                  </a:lnTo>
                  <a:lnTo>
                    <a:pt x="864" y="12"/>
                  </a:lnTo>
                  <a:lnTo>
                    <a:pt x="889" y="18"/>
                  </a:lnTo>
                  <a:lnTo>
                    <a:pt x="914" y="22"/>
                  </a:lnTo>
                  <a:lnTo>
                    <a:pt x="941" y="29"/>
                  </a:lnTo>
                  <a:lnTo>
                    <a:pt x="968" y="35"/>
                  </a:lnTo>
                  <a:lnTo>
                    <a:pt x="997" y="43"/>
                  </a:lnTo>
                  <a:lnTo>
                    <a:pt x="1025" y="50"/>
                  </a:lnTo>
                  <a:lnTo>
                    <a:pt x="1054" y="60"/>
                  </a:lnTo>
                  <a:lnTo>
                    <a:pt x="1085" y="71"/>
                  </a:lnTo>
                  <a:lnTo>
                    <a:pt x="1116" y="81"/>
                  </a:lnTo>
                  <a:lnTo>
                    <a:pt x="1148" y="93"/>
                  </a:lnTo>
                  <a:lnTo>
                    <a:pt x="1166" y="98"/>
                  </a:lnTo>
                  <a:lnTo>
                    <a:pt x="1181" y="104"/>
                  </a:lnTo>
                  <a:lnTo>
                    <a:pt x="1194" y="110"/>
                  </a:lnTo>
                  <a:lnTo>
                    <a:pt x="1208" y="118"/>
                  </a:lnTo>
                  <a:lnTo>
                    <a:pt x="1221" y="125"/>
                  </a:lnTo>
                  <a:lnTo>
                    <a:pt x="1233" y="133"/>
                  </a:lnTo>
                  <a:lnTo>
                    <a:pt x="1242" y="142"/>
                  </a:lnTo>
                  <a:lnTo>
                    <a:pt x="1252" y="154"/>
                  </a:lnTo>
                  <a:lnTo>
                    <a:pt x="1260" y="164"/>
                  </a:lnTo>
                  <a:lnTo>
                    <a:pt x="1267" y="175"/>
                  </a:lnTo>
                  <a:lnTo>
                    <a:pt x="1273" y="189"/>
                  </a:lnTo>
                  <a:lnTo>
                    <a:pt x="1279" y="202"/>
                  </a:lnTo>
                  <a:lnTo>
                    <a:pt x="1283" y="215"/>
                  </a:lnTo>
                  <a:lnTo>
                    <a:pt x="1285" y="231"/>
                  </a:lnTo>
                  <a:lnTo>
                    <a:pt x="1286" y="244"/>
                  </a:lnTo>
                  <a:lnTo>
                    <a:pt x="1288" y="262"/>
                  </a:lnTo>
                  <a:lnTo>
                    <a:pt x="1286" y="265"/>
                  </a:lnTo>
                  <a:lnTo>
                    <a:pt x="1286" y="271"/>
                  </a:lnTo>
                  <a:lnTo>
                    <a:pt x="1286" y="277"/>
                  </a:lnTo>
                  <a:lnTo>
                    <a:pt x="1286" y="283"/>
                  </a:lnTo>
                  <a:lnTo>
                    <a:pt x="1286" y="288"/>
                  </a:lnTo>
                  <a:lnTo>
                    <a:pt x="1285" y="296"/>
                  </a:lnTo>
                  <a:lnTo>
                    <a:pt x="1285" y="304"/>
                  </a:lnTo>
                  <a:lnTo>
                    <a:pt x="1283" y="311"/>
                  </a:lnTo>
                  <a:lnTo>
                    <a:pt x="1281" y="331"/>
                  </a:lnTo>
                  <a:lnTo>
                    <a:pt x="1279" y="350"/>
                  </a:lnTo>
                  <a:lnTo>
                    <a:pt x="1277" y="371"/>
                  </a:lnTo>
                  <a:lnTo>
                    <a:pt x="1273" y="394"/>
                  </a:lnTo>
                  <a:lnTo>
                    <a:pt x="1267" y="409"/>
                  </a:lnTo>
                  <a:lnTo>
                    <a:pt x="1262" y="427"/>
                  </a:lnTo>
                  <a:lnTo>
                    <a:pt x="1256" y="446"/>
                  </a:lnTo>
                  <a:lnTo>
                    <a:pt x="1252" y="465"/>
                  </a:lnTo>
                  <a:lnTo>
                    <a:pt x="1246" y="486"/>
                  </a:lnTo>
                  <a:lnTo>
                    <a:pt x="1242" y="507"/>
                  </a:lnTo>
                  <a:lnTo>
                    <a:pt x="1240" y="530"/>
                  </a:lnTo>
                  <a:lnTo>
                    <a:pt x="1237" y="555"/>
                  </a:lnTo>
                  <a:lnTo>
                    <a:pt x="1233" y="582"/>
                  </a:lnTo>
                  <a:lnTo>
                    <a:pt x="1231" y="609"/>
                  </a:lnTo>
                  <a:lnTo>
                    <a:pt x="1229" y="638"/>
                  </a:lnTo>
                  <a:lnTo>
                    <a:pt x="1227" y="667"/>
                  </a:lnTo>
                  <a:lnTo>
                    <a:pt x="1227" y="697"/>
                  </a:lnTo>
                  <a:lnTo>
                    <a:pt x="1225" y="730"/>
                  </a:lnTo>
                  <a:lnTo>
                    <a:pt x="1225" y="764"/>
                  </a:lnTo>
                  <a:lnTo>
                    <a:pt x="1225" y="799"/>
                  </a:lnTo>
                  <a:lnTo>
                    <a:pt x="1225" y="841"/>
                  </a:lnTo>
                  <a:lnTo>
                    <a:pt x="1225" y="882"/>
                  </a:lnTo>
                  <a:lnTo>
                    <a:pt x="1225" y="922"/>
                  </a:lnTo>
                  <a:lnTo>
                    <a:pt x="1225" y="960"/>
                  </a:lnTo>
                  <a:lnTo>
                    <a:pt x="1227" y="997"/>
                  </a:lnTo>
                  <a:lnTo>
                    <a:pt x="1227" y="1033"/>
                  </a:lnTo>
                  <a:lnTo>
                    <a:pt x="1229" y="1070"/>
                  </a:lnTo>
                  <a:lnTo>
                    <a:pt x="1231" y="1104"/>
                  </a:lnTo>
                  <a:lnTo>
                    <a:pt x="1231" y="1137"/>
                  </a:lnTo>
                  <a:lnTo>
                    <a:pt x="1233" y="1170"/>
                  </a:lnTo>
                  <a:lnTo>
                    <a:pt x="1235" y="1200"/>
                  </a:lnTo>
                  <a:lnTo>
                    <a:pt x="1237" y="1231"/>
                  </a:lnTo>
                  <a:lnTo>
                    <a:pt x="1239" y="1260"/>
                  </a:lnTo>
                  <a:lnTo>
                    <a:pt x="1240" y="1289"/>
                  </a:lnTo>
                  <a:lnTo>
                    <a:pt x="1242" y="1315"/>
                  </a:lnTo>
                  <a:lnTo>
                    <a:pt x="1246" y="1342"/>
                  </a:lnTo>
                  <a:lnTo>
                    <a:pt x="1250" y="1398"/>
                  </a:lnTo>
                  <a:lnTo>
                    <a:pt x="1254" y="1452"/>
                  </a:lnTo>
                  <a:lnTo>
                    <a:pt x="1258" y="1507"/>
                  </a:lnTo>
                  <a:lnTo>
                    <a:pt x="1262" y="1563"/>
                  </a:lnTo>
                  <a:lnTo>
                    <a:pt x="1263" y="1619"/>
                  </a:lnTo>
                  <a:lnTo>
                    <a:pt x="1265" y="1672"/>
                  </a:lnTo>
                  <a:lnTo>
                    <a:pt x="1265" y="1728"/>
                  </a:lnTo>
                  <a:lnTo>
                    <a:pt x="1267" y="1784"/>
                  </a:lnTo>
                  <a:lnTo>
                    <a:pt x="1265" y="1813"/>
                  </a:lnTo>
                  <a:lnTo>
                    <a:pt x="1265" y="1843"/>
                  </a:lnTo>
                  <a:lnTo>
                    <a:pt x="1265" y="1872"/>
                  </a:lnTo>
                  <a:lnTo>
                    <a:pt x="1265" y="1899"/>
                  </a:lnTo>
                  <a:lnTo>
                    <a:pt x="1263" y="1928"/>
                  </a:lnTo>
                  <a:lnTo>
                    <a:pt x="1263" y="1955"/>
                  </a:lnTo>
                  <a:lnTo>
                    <a:pt x="1262" y="1982"/>
                  </a:lnTo>
                  <a:lnTo>
                    <a:pt x="1260" y="2006"/>
                  </a:lnTo>
                  <a:lnTo>
                    <a:pt x="1258" y="2033"/>
                  </a:lnTo>
                  <a:lnTo>
                    <a:pt x="1256" y="2058"/>
                  </a:lnTo>
                  <a:lnTo>
                    <a:pt x="1254" y="2081"/>
                  </a:lnTo>
                  <a:lnTo>
                    <a:pt x="1252" y="2106"/>
                  </a:lnTo>
                  <a:lnTo>
                    <a:pt x="1248" y="2129"/>
                  </a:lnTo>
                  <a:lnTo>
                    <a:pt x="1246" y="2150"/>
                  </a:lnTo>
                  <a:lnTo>
                    <a:pt x="1242" y="2173"/>
                  </a:lnTo>
                  <a:lnTo>
                    <a:pt x="1240" y="2195"/>
                  </a:lnTo>
                  <a:lnTo>
                    <a:pt x="1237" y="2216"/>
                  </a:lnTo>
                  <a:lnTo>
                    <a:pt x="1233" y="2235"/>
                  </a:lnTo>
                  <a:lnTo>
                    <a:pt x="1229" y="2254"/>
                  </a:lnTo>
                  <a:lnTo>
                    <a:pt x="1225" y="2273"/>
                  </a:lnTo>
                  <a:lnTo>
                    <a:pt x="1221" y="2293"/>
                  </a:lnTo>
                  <a:lnTo>
                    <a:pt x="1217" y="2310"/>
                  </a:lnTo>
                  <a:lnTo>
                    <a:pt x="1212" y="2327"/>
                  </a:lnTo>
                  <a:lnTo>
                    <a:pt x="1208" y="2342"/>
                  </a:lnTo>
                  <a:lnTo>
                    <a:pt x="1202" y="2360"/>
                  </a:lnTo>
                  <a:lnTo>
                    <a:pt x="1198" y="2375"/>
                  </a:lnTo>
                  <a:lnTo>
                    <a:pt x="1192" y="2388"/>
                  </a:lnTo>
                  <a:lnTo>
                    <a:pt x="1187" y="2404"/>
                  </a:lnTo>
                  <a:lnTo>
                    <a:pt x="1181" y="2417"/>
                  </a:lnTo>
                  <a:lnTo>
                    <a:pt x="1175" y="2429"/>
                  </a:lnTo>
                  <a:lnTo>
                    <a:pt x="1169" y="2442"/>
                  </a:lnTo>
                  <a:lnTo>
                    <a:pt x="1162" y="2454"/>
                  </a:lnTo>
                  <a:lnTo>
                    <a:pt x="1152" y="2469"/>
                  </a:lnTo>
                  <a:lnTo>
                    <a:pt x="1141" y="2483"/>
                  </a:lnTo>
                  <a:lnTo>
                    <a:pt x="1131" y="2496"/>
                  </a:lnTo>
                  <a:lnTo>
                    <a:pt x="1119" y="2509"/>
                  </a:lnTo>
                  <a:lnTo>
                    <a:pt x="1110" y="2521"/>
                  </a:lnTo>
                  <a:lnTo>
                    <a:pt x="1098" y="2534"/>
                  </a:lnTo>
                  <a:lnTo>
                    <a:pt x="1079" y="2556"/>
                  </a:lnTo>
                  <a:lnTo>
                    <a:pt x="1060" y="2577"/>
                  </a:lnTo>
                  <a:lnTo>
                    <a:pt x="1041" y="2596"/>
                  </a:lnTo>
                  <a:lnTo>
                    <a:pt x="1024" y="2613"/>
                  </a:lnTo>
                  <a:lnTo>
                    <a:pt x="1006" y="2628"/>
                  </a:lnTo>
                  <a:lnTo>
                    <a:pt x="989" y="2642"/>
                  </a:lnTo>
                  <a:lnTo>
                    <a:pt x="972" y="2653"/>
                  </a:lnTo>
                  <a:lnTo>
                    <a:pt x="956" y="2663"/>
                  </a:lnTo>
                  <a:lnTo>
                    <a:pt x="941" y="2671"/>
                  </a:lnTo>
                  <a:lnTo>
                    <a:pt x="926" y="2676"/>
                  </a:lnTo>
                  <a:lnTo>
                    <a:pt x="912" y="2682"/>
                  </a:lnTo>
                  <a:lnTo>
                    <a:pt x="897" y="2684"/>
                  </a:lnTo>
                  <a:lnTo>
                    <a:pt x="885" y="2686"/>
                  </a:lnTo>
                  <a:lnTo>
                    <a:pt x="872" y="2684"/>
                  </a:lnTo>
                  <a:lnTo>
                    <a:pt x="858" y="2684"/>
                  </a:lnTo>
                  <a:lnTo>
                    <a:pt x="847" y="2682"/>
                  </a:lnTo>
                  <a:lnTo>
                    <a:pt x="835" y="2680"/>
                  </a:lnTo>
                  <a:lnTo>
                    <a:pt x="822" y="2676"/>
                  </a:lnTo>
                  <a:lnTo>
                    <a:pt x="812" y="2673"/>
                  </a:lnTo>
                  <a:lnTo>
                    <a:pt x="801" y="2669"/>
                  </a:lnTo>
                  <a:lnTo>
                    <a:pt x="789" y="2665"/>
                  </a:lnTo>
                  <a:lnTo>
                    <a:pt x="778" y="2659"/>
                  </a:lnTo>
                  <a:lnTo>
                    <a:pt x="768" y="2653"/>
                  </a:lnTo>
                  <a:lnTo>
                    <a:pt x="759" y="2646"/>
                  </a:lnTo>
                  <a:lnTo>
                    <a:pt x="749" y="2638"/>
                  </a:lnTo>
                  <a:lnTo>
                    <a:pt x="737" y="2630"/>
                  </a:lnTo>
                  <a:lnTo>
                    <a:pt x="728" y="2623"/>
                  </a:lnTo>
                  <a:lnTo>
                    <a:pt x="720" y="2613"/>
                  </a:lnTo>
                  <a:lnTo>
                    <a:pt x="711" y="2603"/>
                  </a:lnTo>
                  <a:lnTo>
                    <a:pt x="682" y="2575"/>
                  </a:lnTo>
                  <a:lnTo>
                    <a:pt x="653" y="2544"/>
                  </a:lnTo>
                  <a:lnTo>
                    <a:pt x="624" y="2515"/>
                  </a:lnTo>
                  <a:lnTo>
                    <a:pt x="592" y="2486"/>
                  </a:lnTo>
                  <a:lnTo>
                    <a:pt x="559" y="2456"/>
                  </a:lnTo>
                  <a:lnTo>
                    <a:pt x="526" y="2427"/>
                  </a:lnTo>
                  <a:lnTo>
                    <a:pt x="490" y="2396"/>
                  </a:lnTo>
                  <a:lnTo>
                    <a:pt x="455" y="2365"/>
                  </a:lnTo>
                  <a:lnTo>
                    <a:pt x="417" y="2335"/>
                  </a:lnTo>
                  <a:lnTo>
                    <a:pt x="378" y="2306"/>
                  </a:lnTo>
                  <a:lnTo>
                    <a:pt x="340" y="2275"/>
                  </a:lnTo>
                  <a:lnTo>
                    <a:pt x="300" y="2245"/>
                  </a:lnTo>
                  <a:lnTo>
                    <a:pt x="258" y="2212"/>
                  </a:lnTo>
                  <a:lnTo>
                    <a:pt x="215" y="2181"/>
                  </a:lnTo>
                  <a:lnTo>
                    <a:pt x="171" y="2150"/>
                  </a:lnTo>
                  <a:lnTo>
                    <a:pt x="127" y="2118"/>
                  </a:lnTo>
                  <a:lnTo>
                    <a:pt x="112" y="2110"/>
                  </a:lnTo>
                  <a:lnTo>
                    <a:pt x="96" y="2102"/>
                  </a:lnTo>
                  <a:lnTo>
                    <a:pt x="83" y="2095"/>
                  </a:lnTo>
                  <a:lnTo>
                    <a:pt x="71" y="2087"/>
                  </a:lnTo>
                  <a:lnTo>
                    <a:pt x="60" y="2079"/>
                  </a:lnTo>
                  <a:lnTo>
                    <a:pt x="50" y="2074"/>
                  </a:lnTo>
                  <a:lnTo>
                    <a:pt x="41" y="2066"/>
                  </a:lnTo>
                  <a:lnTo>
                    <a:pt x="33" y="2058"/>
                  </a:lnTo>
                  <a:lnTo>
                    <a:pt x="25" y="2053"/>
                  </a:lnTo>
                  <a:lnTo>
                    <a:pt x="20" y="2045"/>
                  </a:lnTo>
                  <a:lnTo>
                    <a:pt x="14" y="2039"/>
                  </a:lnTo>
                  <a:lnTo>
                    <a:pt x="8" y="2031"/>
                  </a:lnTo>
                  <a:lnTo>
                    <a:pt x="6" y="2026"/>
                  </a:lnTo>
                  <a:lnTo>
                    <a:pt x="2" y="2020"/>
                  </a:lnTo>
                  <a:lnTo>
                    <a:pt x="2" y="2014"/>
                  </a:lnTo>
                  <a:lnTo>
                    <a:pt x="0" y="2008"/>
                  </a:lnTo>
                  <a:lnTo>
                    <a:pt x="2" y="1999"/>
                  </a:lnTo>
                  <a:lnTo>
                    <a:pt x="4" y="1989"/>
                  </a:lnTo>
                  <a:lnTo>
                    <a:pt x="8" y="1983"/>
                  </a:lnTo>
                  <a:lnTo>
                    <a:pt x="12" y="1978"/>
                  </a:lnTo>
                  <a:lnTo>
                    <a:pt x="20" y="1974"/>
                  </a:lnTo>
                  <a:lnTo>
                    <a:pt x="27" y="1970"/>
                  </a:lnTo>
                  <a:lnTo>
                    <a:pt x="37" y="1968"/>
                  </a:lnTo>
                  <a:lnTo>
                    <a:pt x="43" y="1968"/>
                  </a:lnTo>
                  <a:lnTo>
                    <a:pt x="50" y="1968"/>
                  </a:lnTo>
                  <a:lnTo>
                    <a:pt x="64" y="1968"/>
                  </a:lnTo>
                  <a:lnTo>
                    <a:pt x="77" y="1968"/>
                  </a:lnTo>
                  <a:lnTo>
                    <a:pt x="92" y="1970"/>
                  </a:lnTo>
                  <a:lnTo>
                    <a:pt x="108" y="1972"/>
                  </a:lnTo>
                  <a:lnTo>
                    <a:pt x="127" y="1974"/>
                  </a:lnTo>
                  <a:lnTo>
                    <a:pt x="146" y="1978"/>
                  </a:lnTo>
                  <a:lnTo>
                    <a:pt x="165" y="1982"/>
                  </a:lnTo>
                  <a:lnTo>
                    <a:pt x="177" y="1983"/>
                  </a:lnTo>
                  <a:lnTo>
                    <a:pt x="188" y="1985"/>
                  </a:lnTo>
                  <a:lnTo>
                    <a:pt x="213" y="1989"/>
                  </a:lnTo>
                  <a:lnTo>
                    <a:pt x="238" y="1993"/>
                  </a:lnTo>
                  <a:lnTo>
                    <a:pt x="263" y="1997"/>
                  </a:lnTo>
                  <a:lnTo>
                    <a:pt x="286" y="1999"/>
                  </a:lnTo>
                  <a:lnTo>
                    <a:pt x="309" y="2003"/>
                  </a:lnTo>
                  <a:lnTo>
                    <a:pt x="331" y="2006"/>
                  </a:lnTo>
                  <a:lnTo>
                    <a:pt x="354" y="2008"/>
                  </a:lnTo>
                  <a:lnTo>
                    <a:pt x="375" y="2012"/>
                  </a:lnTo>
                  <a:lnTo>
                    <a:pt x="396" y="2014"/>
                  </a:lnTo>
                  <a:lnTo>
                    <a:pt x="415" y="2018"/>
                  </a:lnTo>
                  <a:lnTo>
                    <a:pt x="436" y="2020"/>
                  </a:lnTo>
                  <a:lnTo>
                    <a:pt x="455" y="2022"/>
                  </a:lnTo>
                  <a:lnTo>
                    <a:pt x="473" y="2024"/>
                  </a:lnTo>
                  <a:lnTo>
                    <a:pt x="492" y="2026"/>
                  </a:lnTo>
                  <a:lnTo>
                    <a:pt x="509" y="2028"/>
                  </a:lnTo>
                  <a:lnTo>
                    <a:pt x="526" y="2030"/>
                  </a:lnTo>
                  <a:lnTo>
                    <a:pt x="542" y="2031"/>
                  </a:lnTo>
                  <a:lnTo>
                    <a:pt x="557" y="2033"/>
                  </a:lnTo>
                  <a:lnTo>
                    <a:pt x="572" y="2035"/>
                  </a:lnTo>
                  <a:lnTo>
                    <a:pt x="588" y="2035"/>
                  </a:lnTo>
                  <a:lnTo>
                    <a:pt x="601" y="2037"/>
                  </a:lnTo>
                  <a:lnTo>
                    <a:pt x="615" y="2037"/>
                  </a:lnTo>
                  <a:lnTo>
                    <a:pt x="628" y="2039"/>
                  </a:lnTo>
                  <a:lnTo>
                    <a:pt x="640" y="2039"/>
                  </a:lnTo>
                  <a:lnTo>
                    <a:pt x="653" y="2041"/>
                  </a:lnTo>
                  <a:lnTo>
                    <a:pt x="663" y="2041"/>
                  </a:lnTo>
                  <a:lnTo>
                    <a:pt x="674" y="2041"/>
                  </a:lnTo>
                  <a:lnTo>
                    <a:pt x="684" y="2043"/>
                  </a:lnTo>
                  <a:lnTo>
                    <a:pt x="693" y="2043"/>
                  </a:lnTo>
                  <a:lnTo>
                    <a:pt x="701" y="2043"/>
                  </a:lnTo>
                  <a:lnTo>
                    <a:pt x="711" y="2043"/>
                  </a:lnTo>
                  <a:lnTo>
                    <a:pt x="718" y="2043"/>
                  </a:lnTo>
                  <a:lnTo>
                    <a:pt x="724" y="2043"/>
                  </a:lnTo>
                  <a:lnTo>
                    <a:pt x="730" y="2041"/>
                  </a:lnTo>
                  <a:lnTo>
                    <a:pt x="736" y="2039"/>
                  </a:lnTo>
                  <a:lnTo>
                    <a:pt x="741" y="2035"/>
                  </a:lnTo>
                  <a:lnTo>
                    <a:pt x="745" y="2031"/>
                  </a:lnTo>
                  <a:lnTo>
                    <a:pt x="751" y="2026"/>
                  </a:lnTo>
                  <a:lnTo>
                    <a:pt x="755" y="2020"/>
                  </a:lnTo>
                  <a:lnTo>
                    <a:pt x="761" y="2014"/>
                  </a:lnTo>
                  <a:lnTo>
                    <a:pt x="764" y="2006"/>
                  </a:lnTo>
                  <a:lnTo>
                    <a:pt x="768" y="1997"/>
                  </a:lnTo>
                  <a:lnTo>
                    <a:pt x="772" y="1987"/>
                  </a:lnTo>
                  <a:lnTo>
                    <a:pt x="776" y="1978"/>
                  </a:lnTo>
                  <a:lnTo>
                    <a:pt x="778" y="1966"/>
                  </a:lnTo>
                  <a:lnTo>
                    <a:pt x="782" y="1955"/>
                  </a:lnTo>
                  <a:lnTo>
                    <a:pt x="784" y="1941"/>
                  </a:lnTo>
                  <a:lnTo>
                    <a:pt x="787" y="1928"/>
                  </a:lnTo>
                  <a:lnTo>
                    <a:pt x="789" y="1916"/>
                  </a:lnTo>
                  <a:lnTo>
                    <a:pt x="791" y="1905"/>
                  </a:lnTo>
                  <a:lnTo>
                    <a:pt x="793" y="1891"/>
                  </a:lnTo>
                  <a:lnTo>
                    <a:pt x="793" y="1876"/>
                  </a:lnTo>
                  <a:lnTo>
                    <a:pt x="795" y="1861"/>
                  </a:lnTo>
                  <a:lnTo>
                    <a:pt x="797" y="1843"/>
                  </a:lnTo>
                  <a:lnTo>
                    <a:pt x="799" y="1826"/>
                  </a:lnTo>
                  <a:lnTo>
                    <a:pt x="799" y="1807"/>
                  </a:lnTo>
                  <a:lnTo>
                    <a:pt x="801" y="1786"/>
                  </a:lnTo>
                  <a:lnTo>
                    <a:pt x="803" y="1765"/>
                  </a:lnTo>
                  <a:lnTo>
                    <a:pt x="803" y="1742"/>
                  </a:lnTo>
                  <a:lnTo>
                    <a:pt x="805" y="1719"/>
                  </a:lnTo>
                  <a:lnTo>
                    <a:pt x="807" y="1694"/>
                  </a:lnTo>
                  <a:lnTo>
                    <a:pt x="807" y="1667"/>
                  </a:lnTo>
                  <a:lnTo>
                    <a:pt x="808" y="1638"/>
                  </a:lnTo>
                  <a:lnTo>
                    <a:pt x="808" y="1609"/>
                  </a:lnTo>
                  <a:lnTo>
                    <a:pt x="808" y="1580"/>
                  </a:lnTo>
                  <a:lnTo>
                    <a:pt x="810" y="1548"/>
                  </a:lnTo>
                  <a:lnTo>
                    <a:pt x="810" y="1517"/>
                  </a:lnTo>
                  <a:lnTo>
                    <a:pt x="810" y="1482"/>
                  </a:lnTo>
                  <a:lnTo>
                    <a:pt x="812" y="1448"/>
                  </a:lnTo>
                  <a:lnTo>
                    <a:pt x="812" y="1411"/>
                  </a:lnTo>
                  <a:lnTo>
                    <a:pt x="812" y="1375"/>
                  </a:lnTo>
                  <a:lnTo>
                    <a:pt x="812" y="1337"/>
                  </a:lnTo>
                  <a:lnTo>
                    <a:pt x="814" y="1296"/>
                  </a:lnTo>
                  <a:lnTo>
                    <a:pt x="814" y="1256"/>
                  </a:lnTo>
                  <a:lnTo>
                    <a:pt x="814" y="1214"/>
                  </a:lnTo>
                  <a:lnTo>
                    <a:pt x="814" y="1170"/>
                  </a:lnTo>
                  <a:lnTo>
                    <a:pt x="814" y="1125"/>
                  </a:lnTo>
                  <a:lnTo>
                    <a:pt x="814" y="1079"/>
                  </a:lnTo>
                  <a:lnTo>
                    <a:pt x="814" y="1033"/>
                  </a:lnTo>
                  <a:lnTo>
                    <a:pt x="814" y="985"/>
                  </a:lnTo>
                  <a:lnTo>
                    <a:pt x="814" y="928"/>
                  </a:lnTo>
                  <a:lnTo>
                    <a:pt x="812" y="874"/>
                  </a:lnTo>
                  <a:lnTo>
                    <a:pt x="810" y="822"/>
                  </a:lnTo>
                  <a:lnTo>
                    <a:pt x="808" y="770"/>
                  </a:lnTo>
                  <a:lnTo>
                    <a:pt x="805" y="718"/>
                  </a:lnTo>
                  <a:lnTo>
                    <a:pt x="799" y="670"/>
                  </a:lnTo>
                  <a:lnTo>
                    <a:pt x="793" y="622"/>
                  </a:lnTo>
                  <a:lnTo>
                    <a:pt x="787" y="576"/>
                  </a:lnTo>
                  <a:lnTo>
                    <a:pt x="780" y="530"/>
                  </a:lnTo>
                  <a:lnTo>
                    <a:pt x="772" y="486"/>
                  </a:lnTo>
                  <a:lnTo>
                    <a:pt x="762" y="444"/>
                  </a:lnTo>
                  <a:lnTo>
                    <a:pt x="753" y="404"/>
                  </a:lnTo>
                  <a:lnTo>
                    <a:pt x="741" y="363"/>
                  </a:lnTo>
                  <a:lnTo>
                    <a:pt x="730" y="323"/>
                  </a:lnTo>
                  <a:lnTo>
                    <a:pt x="716" y="286"/>
                  </a:lnTo>
                  <a:lnTo>
                    <a:pt x="703" y="250"/>
                  </a:lnTo>
                  <a:lnTo>
                    <a:pt x="691" y="225"/>
                  </a:lnTo>
                  <a:lnTo>
                    <a:pt x="680" y="200"/>
                  </a:lnTo>
                  <a:lnTo>
                    <a:pt x="670" y="179"/>
                  </a:lnTo>
                  <a:lnTo>
                    <a:pt x="663" y="158"/>
                  </a:lnTo>
                  <a:lnTo>
                    <a:pt x="657" y="141"/>
                  </a:lnTo>
                  <a:lnTo>
                    <a:pt x="651" y="123"/>
                  </a:lnTo>
                  <a:lnTo>
                    <a:pt x="649" y="108"/>
                  </a:lnTo>
                  <a:lnTo>
                    <a:pt x="647" y="100"/>
                  </a:lnTo>
                  <a:lnTo>
                    <a:pt x="647" y="93"/>
                  </a:lnTo>
                  <a:lnTo>
                    <a:pt x="647" y="81"/>
                  </a:lnTo>
                  <a:lnTo>
                    <a:pt x="649" y="71"/>
                  </a:lnTo>
                  <a:lnTo>
                    <a:pt x="651" y="62"/>
                  </a:lnTo>
                  <a:lnTo>
                    <a:pt x="653" y="52"/>
                  </a:lnTo>
                  <a:lnTo>
                    <a:pt x="657" y="43"/>
                  </a:lnTo>
                  <a:lnTo>
                    <a:pt x="659" y="37"/>
                  </a:lnTo>
                  <a:lnTo>
                    <a:pt x="665" y="29"/>
                  </a:lnTo>
                  <a:lnTo>
                    <a:pt x="668" y="23"/>
                  </a:lnTo>
                  <a:lnTo>
                    <a:pt x="674" y="18"/>
                  </a:lnTo>
                  <a:lnTo>
                    <a:pt x="680" y="14"/>
                  </a:lnTo>
                  <a:lnTo>
                    <a:pt x="688" y="10"/>
                  </a:lnTo>
                  <a:lnTo>
                    <a:pt x="695" y="6"/>
                  </a:lnTo>
                  <a:lnTo>
                    <a:pt x="703" y="4"/>
                  </a:lnTo>
                  <a:lnTo>
                    <a:pt x="713" y="2"/>
                  </a:lnTo>
                  <a:lnTo>
                    <a:pt x="722" y="0"/>
                  </a:lnTo>
                  <a:lnTo>
                    <a:pt x="732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3581400" y="4787900"/>
              <a:ext cx="663575" cy="588962"/>
            </a:xfrm>
            <a:custGeom>
              <a:avLst/>
              <a:gdLst>
                <a:gd name="T0" fmla="*/ 86622 w 835"/>
                <a:gd name="T1" fmla="*/ 0 h 741"/>
                <a:gd name="T2" fmla="*/ 137483 w 835"/>
                <a:gd name="T3" fmla="*/ 6359 h 741"/>
                <a:gd name="T4" fmla="*/ 192318 w 835"/>
                <a:gd name="T5" fmla="*/ 16691 h 741"/>
                <a:gd name="T6" fmla="*/ 251125 w 835"/>
                <a:gd name="T7" fmla="*/ 33382 h 741"/>
                <a:gd name="T8" fmla="*/ 313907 w 835"/>
                <a:gd name="T9" fmla="*/ 54843 h 741"/>
                <a:gd name="T10" fmla="*/ 381456 w 835"/>
                <a:gd name="T11" fmla="*/ 82661 h 741"/>
                <a:gd name="T12" fmla="*/ 445032 w 835"/>
                <a:gd name="T13" fmla="*/ 111275 h 741"/>
                <a:gd name="T14" fmla="*/ 498277 w 835"/>
                <a:gd name="T15" fmla="*/ 139888 h 741"/>
                <a:gd name="T16" fmla="*/ 541191 w 835"/>
                <a:gd name="T17" fmla="*/ 167707 h 741"/>
                <a:gd name="T18" fmla="*/ 576158 w 835"/>
                <a:gd name="T19" fmla="*/ 196321 h 741"/>
                <a:gd name="T20" fmla="*/ 602383 w 835"/>
                <a:gd name="T21" fmla="*/ 224139 h 741"/>
                <a:gd name="T22" fmla="*/ 622251 w 835"/>
                <a:gd name="T23" fmla="*/ 255932 h 741"/>
                <a:gd name="T24" fmla="*/ 637350 w 835"/>
                <a:gd name="T25" fmla="*/ 286930 h 741"/>
                <a:gd name="T26" fmla="*/ 650065 w 835"/>
                <a:gd name="T27" fmla="*/ 317133 h 741"/>
                <a:gd name="T28" fmla="*/ 658807 w 835"/>
                <a:gd name="T29" fmla="*/ 348926 h 741"/>
                <a:gd name="T30" fmla="*/ 661986 w 835"/>
                <a:gd name="T31" fmla="*/ 379924 h 741"/>
                <a:gd name="T32" fmla="*/ 661986 w 835"/>
                <a:gd name="T33" fmla="*/ 414896 h 741"/>
                <a:gd name="T34" fmla="*/ 657217 w 835"/>
                <a:gd name="T35" fmla="*/ 446689 h 741"/>
                <a:gd name="T36" fmla="*/ 650065 w 835"/>
                <a:gd name="T37" fmla="*/ 477687 h 741"/>
                <a:gd name="T38" fmla="*/ 637350 w 835"/>
                <a:gd name="T39" fmla="*/ 503121 h 741"/>
                <a:gd name="T40" fmla="*/ 622251 w 835"/>
                <a:gd name="T41" fmla="*/ 526171 h 741"/>
                <a:gd name="T42" fmla="*/ 602383 w 835"/>
                <a:gd name="T43" fmla="*/ 544452 h 741"/>
                <a:gd name="T44" fmla="*/ 579337 w 835"/>
                <a:gd name="T45" fmla="*/ 561143 h 741"/>
                <a:gd name="T46" fmla="*/ 553906 w 835"/>
                <a:gd name="T47" fmla="*/ 572271 h 741"/>
                <a:gd name="T48" fmla="*/ 522913 w 835"/>
                <a:gd name="T49" fmla="*/ 581014 h 741"/>
                <a:gd name="T50" fmla="*/ 489536 w 835"/>
                <a:gd name="T51" fmla="*/ 585783 h 741"/>
                <a:gd name="T52" fmla="*/ 452979 w 835"/>
                <a:gd name="T53" fmla="*/ 588962 h 741"/>
                <a:gd name="T54" fmla="*/ 431522 w 835"/>
                <a:gd name="T55" fmla="*/ 585783 h 741"/>
                <a:gd name="T56" fmla="*/ 410066 w 835"/>
                <a:gd name="T57" fmla="*/ 579424 h 741"/>
                <a:gd name="T58" fmla="*/ 387019 w 835"/>
                <a:gd name="T59" fmla="*/ 570681 h 741"/>
                <a:gd name="T60" fmla="*/ 364768 w 835"/>
                <a:gd name="T61" fmla="*/ 555580 h 741"/>
                <a:gd name="T62" fmla="*/ 340132 w 835"/>
                <a:gd name="T63" fmla="*/ 537299 h 741"/>
                <a:gd name="T64" fmla="*/ 315496 w 835"/>
                <a:gd name="T65" fmla="*/ 515839 h 741"/>
                <a:gd name="T66" fmla="*/ 289271 w 835"/>
                <a:gd name="T67" fmla="*/ 488020 h 741"/>
                <a:gd name="T68" fmla="*/ 262251 w 835"/>
                <a:gd name="T69" fmla="*/ 459406 h 741"/>
                <a:gd name="T70" fmla="*/ 234437 w 835"/>
                <a:gd name="T71" fmla="*/ 424434 h 741"/>
                <a:gd name="T72" fmla="*/ 207417 w 835"/>
                <a:gd name="T73" fmla="*/ 386283 h 741"/>
                <a:gd name="T74" fmla="*/ 164503 w 835"/>
                <a:gd name="T75" fmla="*/ 326671 h 741"/>
                <a:gd name="T76" fmla="*/ 104900 w 835"/>
                <a:gd name="T77" fmla="*/ 240831 h 741"/>
                <a:gd name="T78" fmla="*/ 59603 w 835"/>
                <a:gd name="T79" fmla="*/ 169297 h 741"/>
                <a:gd name="T80" fmla="*/ 34967 w 835"/>
                <a:gd name="T81" fmla="*/ 129556 h 741"/>
                <a:gd name="T82" fmla="*/ 21457 w 835"/>
                <a:gd name="T83" fmla="*/ 101737 h 741"/>
                <a:gd name="T84" fmla="*/ 10331 w 835"/>
                <a:gd name="T85" fmla="*/ 79482 h 741"/>
                <a:gd name="T86" fmla="*/ 3974 w 835"/>
                <a:gd name="T87" fmla="*/ 61201 h 741"/>
                <a:gd name="T88" fmla="*/ 0 w 835"/>
                <a:gd name="T89" fmla="*/ 44510 h 741"/>
                <a:gd name="T90" fmla="*/ 0 w 835"/>
                <a:gd name="T91" fmla="*/ 31793 h 741"/>
                <a:gd name="T92" fmla="*/ 3179 w 835"/>
                <a:gd name="T93" fmla="*/ 21460 h 741"/>
                <a:gd name="T94" fmla="*/ 8742 w 835"/>
                <a:gd name="T95" fmla="*/ 13512 h 741"/>
                <a:gd name="T96" fmla="*/ 19868 w 835"/>
                <a:gd name="T97" fmla="*/ 7153 h 741"/>
                <a:gd name="T98" fmla="*/ 34967 w 835"/>
                <a:gd name="T99" fmla="*/ 3179 h 741"/>
                <a:gd name="T100" fmla="*/ 54834 w 835"/>
                <a:gd name="T101" fmla="*/ 0 h 74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835" h="741">
                  <a:moveTo>
                    <a:pt x="69" y="0"/>
                  </a:moveTo>
                  <a:lnTo>
                    <a:pt x="88" y="0"/>
                  </a:lnTo>
                  <a:lnTo>
                    <a:pt x="109" y="0"/>
                  </a:lnTo>
                  <a:lnTo>
                    <a:pt x="130" y="2"/>
                  </a:lnTo>
                  <a:lnTo>
                    <a:pt x="151" y="6"/>
                  </a:lnTo>
                  <a:lnTo>
                    <a:pt x="173" y="8"/>
                  </a:lnTo>
                  <a:lnTo>
                    <a:pt x="196" y="11"/>
                  </a:lnTo>
                  <a:lnTo>
                    <a:pt x="219" y="15"/>
                  </a:lnTo>
                  <a:lnTo>
                    <a:pt x="242" y="21"/>
                  </a:lnTo>
                  <a:lnTo>
                    <a:pt x="267" y="27"/>
                  </a:lnTo>
                  <a:lnTo>
                    <a:pt x="292" y="34"/>
                  </a:lnTo>
                  <a:lnTo>
                    <a:pt x="316" y="42"/>
                  </a:lnTo>
                  <a:lnTo>
                    <a:pt x="341" y="50"/>
                  </a:lnTo>
                  <a:lnTo>
                    <a:pt x="368" y="59"/>
                  </a:lnTo>
                  <a:lnTo>
                    <a:pt x="395" y="69"/>
                  </a:lnTo>
                  <a:lnTo>
                    <a:pt x="424" y="80"/>
                  </a:lnTo>
                  <a:lnTo>
                    <a:pt x="451" y="92"/>
                  </a:lnTo>
                  <a:lnTo>
                    <a:pt x="480" y="104"/>
                  </a:lnTo>
                  <a:lnTo>
                    <a:pt x="508" y="117"/>
                  </a:lnTo>
                  <a:lnTo>
                    <a:pt x="535" y="128"/>
                  </a:lnTo>
                  <a:lnTo>
                    <a:pt x="560" y="140"/>
                  </a:lnTo>
                  <a:lnTo>
                    <a:pt x="583" y="152"/>
                  </a:lnTo>
                  <a:lnTo>
                    <a:pt x="606" y="163"/>
                  </a:lnTo>
                  <a:lnTo>
                    <a:pt x="627" y="176"/>
                  </a:lnTo>
                  <a:lnTo>
                    <a:pt x="647" y="188"/>
                  </a:lnTo>
                  <a:lnTo>
                    <a:pt x="664" y="199"/>
                  </a:lnTo>
                  <a:lnTo>
                    <a:pt x="681" y="211"/>
                  </a:lnTo>
                  <a:lnTo>
                    <a:pt x="697" y="223"/>
                  </a:lnTo>
                  <a:lnTo>
                    <a:pt x="712" y="234"/>
                  </a:lnTo>
                  <a:lnTo>
                    <a:pt x="725" y="247"/>
                  </a:lnTo>
                  <a:lnTo>
                    <a:pt x="737" y="259"/>
                  </a:lnTo>
                  <a:lnTo>
                    <a:pt x="748" y="271"/>
                  </a:lnTo>
                  <a:lnTo>
                    <a:pt x="758" y="282"/>
                  </a:lnTo>
                  <a:lnTo>
                    <a:pt x="766" y="295"/>
                  </a:lnTo>
                  <a:lnTo>
                    <a:pt x="775" y="309"/>
                  </a:lnTo>
                  <a:lnTo>
                    <a:pt x="783" y="322"/>
                  </a:lnTo>
                  <a:lnTo>
                    <a:pt x="791" y="336"/>
                  </a:lnTo>
                  <a:lnTo>
                    <a:pt x="796" y="347"/>
                  </a:lnTo>
                  <a:lnTo>
                    <a:pt x="802" y="361"/>
                  </a:lnTo>
                  <a:lnTo>
                    <a:pt x="808" y="374"/>
                  </a:lnTo>
                  <a:lnTo>
                    <a:pt x="814" y="388"/>
                  </a:lnTo>
                  <a:lnTo>
                    <a:pt x="818" y="399"/>
                  </a:lnTo>
                  <a:lnTo>
                    <a:pt x="823" y="413"/>
                  </a:lnTo>
                  <a:lnTo>
                    <a:pt x="825" y="426"/>
                  </a:lnTo>
                  <a:lnTo>
                    <a:pt x="829" y="439"/>
                  </a:lnTo>
                  <a:lnTo>
                    <a:pt x="831" y="453"/>
                  </a:lnTo>
                  <a:lnTo>
                    <a:pt x="833" y="464"/>
                  </a:lnTo>
                  <a:lnTo>
                    <a:pt x="833" y="478"/>
                  </a:lnTo>
                  <a:lnTo>
                    <a:pt x="835" y="491"/>
                  </a:lnTo>
                  <a:lnTo>
                    <a:pt x="833" y="507"/>
                  </a:lnTo>
                  <a:lnTo>
                    <a:pt x="833" y="522"/>
                  </a:lnTo>
                  <a:lnTo>
                    <a:pt x="831" y="535"/>
                  </a:lnTo>
                  <a:lnTo>
                    <a:pt x="829" y="549"/>
                  </a:lnTo>
                  <a:lnTo>
                    <a:pt x="827" y="562"/>
                  </a:lnTo>
                  <a:lnTo>
                    <a:pt x="825" y="576"/>
                  </a:lnTo>
                  <a:lnTo>
                    <a:pt x="821" y="589"/>
                  </a:lnTo>
                  <a:lnTo>
                    <a:pt x="818" y="601"/>
                  </a:lnTo>
                  <a:lnTo>
                    <a:pt x="812" y="612"/>
                  </a:lnTo>
                  <a:lnTo>
                    <a:pt x="808" y="624"/>
                  </a:lnTo>
                  <a:lnTo>
                    <a:pt x="802" y="633"/>
                  </a:lnTo>
                  <a:lnTo>
                    <a:pt x="796" y="643"/>
                  </a:lnTo>
                  <a:lnTo>
                    <a:pt x="789" y="653"/>
                  </a:lnTo>
                  <a:lnTo>
                    <a:pt x="783" y="662"/>
                  </a:lnTo>
                  <a:lnTo>
                    <a:pt x="775" y="670"/>
                  </a:lnTo>
                  <a:lnTo>
                    <a:pt x="768" y="677"/>
                  </a:lnTo>
                  <a:lnTo>
                    <a:pt x="758" y="685"/>
                  </a:lnTo>
                  <a:lnTo>
                    <a:pt x="750" y="693"/>
                  </a:lnTo>
                  <a:lnTo>
                    <a:pt x="741" y="699"/>
                  </a:lnTo>
                  <a:lnTo>
                    <a:pt x="729" y="706"/>
                  </a:lnTo>
                  <a:lnTo>
                    <a:pt x="720" y="710"/>
                  </a:lnTo>
                  <a:lnTo>
                    <a:pt x="708" y="716"/>
                  </a:lnTo>
                  <a:lnTo>
                    <a:pt x="697" y="720"/>
                  </a:lnTo>
                  <a:lnTo>
                    <a:pt x="685" y="725"/>
                  </a:lnTo>
                  <a:lnTo>
                    <a:pt x="672" y="727"/>
                  </a:lnTo>
                  <a:lnTo>
                    <a:pt x="658" y="731"/>
                  </a:lnTo>
                  <a:lnTo>
                    <a:pt x="645" y="733"/>
                  </a:lnTo>
                  <a:lnTo>
                    <a:pt x="631" y="737"/>
                  </a:lnTo>
                  <a:lnTo>
                    <a:pt x="616" y="737"/>
                  </a:lnTo>
                  <a:lnTo>
                    <a:pt x="601" y="739"/>
                  </a:lnTo>
                  <a:lnTo>
                    <a:pt x="585" y="739"/>
                  </a:lnTo>
                  <a:lnTo>
                    <a:pt x="570" y="741"/>
                  </a:lnTo>
                  <a:lnTo>
                    <a:pt x="562" y="739"/>
                  </a:lnTo>
                  <a:lnTo>
                    <a:pt x="553" y="739"/>
                  </a:lnTo>
                  <a:lnTo>
                    <a:pt x="543" y="737"/>
                  </a:lnTo>
                  <a:lnTo>
                    <a:pt x="535" y="735"/>
                  </a:lnTo>
                  <a:lnTo>
                    <a:pt x="526" y="733"/>
                  </a:lnTo>
                  <a:lnTo>
                    <a:pt x="516" y="729"/>
                  </a:lnTo>
                  <a:lnTo>
                    <a:pt x="507" y="725"/>
                  </a:lnTo>
                  <a:lnTo>
                    <a:pt x="497" y="722"/>
                  </a:lnTo>
                  <a:lnTo>
                    <a:pt x="487" y="718"/>
                  </a:lnTo>
                  <a:lnTo>
                    <a:pt x="478" y="712"/>
                  </a:lnTo>
                  <a:lnTo>
                    <a:pt x="468" y="706"/>
                  </a:lnTo>
                  <a:lnTo>
                    <a:pt x="459" y="699"/>
                  </a:lnTo>
                  <a:lnTo>
                    <a:pt x="449" y="691"/>
                  </a:lnTo>
                  <a:lnTo>
                    <a:pt x="439" y="685"/>
                  </a:lnTo>
                  <a:lnTo>
                    <a:pt x="428" y="676"/>
                  </a:lnTo>
                  <a:lnTo>
                    <a:pt x="418" y="668"/>
                  </a:lnTo>
                  <a:lnTo>
                    <a:pt x="407" y="658"/>
                  </a:lnTo>
                  <a:lnTo>
                    <a:pt x="397" y="649"/>
                  </a:lnTo>
                  <a:lnTo>
                    <a:pt x="386" y="637"/>
                  </a:lnTo>
                  <a:lnTo>
                    <a:pt x="374" y="626"/>
                  </a:lnTo>
                  <a:lnTo>
                    <a:pt x="364" y="614"/>
                  </a:lnTo>
                  <a:lnTo>
                    <a:pt x="353" y="603"/>
                  </a:lnTo>
                  <a:lnTo>
                    <a:pt x="341" y="589"/>
                  </a:lnTo>
                  <a:lnTo>
                    <a:pt x="330" y="578"/>
                  </a:lnTo>
                  <a:lnTo>
                    <a:pt x="318" y="562"/>
                  </a:lnTo>
                  <a:lnTo>
                    <a:pt x="307" y="549"/>
                  </a:lnTo>
                  <a:lnTo>
                    <a:pt x="295" y="534"/>
                  </a:lnTo>
                  <a:lnTo>
                    <a:pt x="284" y="518"/>
                  </a:lnTo>
                  <a:lnTo>
                    <a:pt x="272" y="503"/>
                  </a:lnTo>
                  <a:lnTo>
                    <a:pt x="261" y="486"/>
                  </a:lnTo>
                  <a:lnTo>
                    <a:pt x="247" y="468"/>
                  </a:lnTo>
                  <a:lnTo>
                    <a:pt x="236" y="451"/>
                  </a:lnTo>
                  <a:lnTo>
                    <a:pt x="207" y="411"/>
                  </a:lnTo>
                  <a:lnTo>
                    <a:pt x="180" y="374"/>
                  </a:lnTo>
                  <a:lnTo>
                    <a:pt x="155" y="338"/>
                  </a:lnTo>
                  <a:lnTo>
                    <a:pt x="132" y="303"/>
                  </a:lnTo>
                  <a:lnTo>
                    <a:pt x="111" y="272"/>
                  </a:lnTo>
                  <a:lnTo>
                    <a:pt x="92" y="242"/>
                  </a:lnTo>
                  <a:lnTo>
                    <a:pt x="75" y="213"/>
                  </a:lnTo>
                  <a:lnTo>
                    <a:pt x="59" y="186"/>
                  </a:lnTo>
                  <a:lnTo>
                    <a:pt x="52" y="175"/>
                  </a:lnTo>
                  <a:lnTo>
                    <a:pt x="44" y="163"/>
                  </a:lnTo>
                  <a:lnTo>
                    <a:pt x="38" y="152"/>
                  </a:lnTo>
                  <a:lnTo>
                    <a:pt x="32" y="140"/>
                  </a:lnTo>
                  <a:lnTo>
                    <a:pt x="27" y="128"/>
                  </a:lnTo>
                  <a:lnTo>
                    <a:pt x="23" y="119"/>
                  </a:lnTo>
                  <a:lnTo>
                    <a:pt x="19" y="109"/>
                  </a:lnTo>
                  <a:lnTo>
                    <a:pt x="13" y="100"/>
                  </a:lnTo>
                  <a:lnTo>
                    <a:pt x="11" y="92"/>
                  </a:lnTo>
                  <a:lnTo>
                    <a:pt x="7" y="84"/>
                  </a:lnTo>
                  <a:lnTo>
                    <a:pt x="5" y="77"/>
                  </a:lnTo>
                  <a:lnTo>
                    <a:pt x="4" y="69"/>
                  </a:lnTo>
                  <a:lnTo>
                    <a:pt x="2" y="63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2" y="31"/>
                  </a:lnTo>
                  <a:lnTo>
                    <a:pt x="4" y="27"/>
                  </a:lnTo>
                  <a:lnTo>
                    <a:pt x="5" y="23"/>
                  </a:lnTo>
                  <a:lnTo>
                    <a:pt x="9" y="19"/>
                  </a:lnTo>
                  <a:lnTo>
                    <a:pt x="11" y="17"/>
                  </a:lnTo>
                  <a:lnTo>
                    <a:pt x="15" y="13"/>
                  </a:lnTo>
                  <a:lnTo>
                    <a:pt x="21" y="11"/>
                  </a:lnTo>
                  <a:lnTo>
                    <a:pt x="25" y="9"/>
                  </a:lnTo>
                  <a:lnTo>
                    <a:pt x="30" y="8"/>
                  </a:lnTo>
                  <a:lnTo>
                    <a:pt x="38" y="6"/>
                  </a:lnTo>
                  <a:lnTo>
                    <a:pt x="44" y="4"/>
                  </a:lnTo>
                  <a:lnTo>
                    <a:pt x="52" y="2"/>
                  </a:lnTo>
                  <a:lnTo>
                    <a:pt x="59" y="0"/>
                  </a:lnTo>
                  <a:lnTo>
                    <a:pt x="69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09800" y="685800"/>
            <a:ext cx="2087563" cy="709612"/>
            <a:chOff x="2627313" y="1812925"/>
            <a:chExt cx="3879850" cy="1487487"/>
          </a:xfrm>
        </p:grpSpPr>
        <p:sp>
          <p:nvSpPr>
            <p:cNvPr id="5" name="Freeform 22"/>
            <p:cNvSpPr>
              <a:spLocks/>
            </p:cNvSpPr>
            <p:nvPr/>
          </p:nvSpPr>
          <p:spPr bwMode="auto">
            <a:xfrm>
              <a:off x="2627313" y="1922462"/>
              <a:ext cx="1281112" cy="1377950"/>
            </a:xfrm>
            <a:custGeom>
              <a:avLst/>
              <a:gdLst>
                <a:gd name="T0" fmla="*/ 917006 w 1615"/>
                <a:gd name="T1" fmla="*/ 1588 h 1735"/>
                <a:gd name="T2" fmla="*/ 955083 w 1615"/>
                <a:gd name="T3" fmla="*/ 8736 h 1735"/>
                <a:gd name="T4" fmla="*/ 997126 w 1615"/>
                <a:gd name="T5" fmla="*/ 24620 h 1735"/>
                <a:gd name="T6" fmla="*/ 1059793 w 1615"/>
                <a:gd name="T7" fmla="*/ 50035 h 1735"/>
                <a:gd name="T8" fmla="*/ 1111355 w 1615"/>
                <a:gd name="T9" fmla="*/ 81009 h 1735"/>
                <a:gd name="T10" fmla="*/ 1155777 w 1615"/>
                <a:gd name="T11" fmla="*/ 109601 h 1735"/>
                <a:gd name="T12" fmla="*/ 1193854 w 1615"/>
                <a:gd name="T13" fmla="*/ 138986 h 1735"/>
                <a:gd name="T14" fmla="*/ 1225584 w 1615"/>
                <a:gd name="T15" fmla="*/ 164401 h 1735"/>
                <a:gd name="T16" fmla="*/ 1248588 w 1615"/>
                <a:gd name="T17" fmla="*/ 190610 h 1735"/>
                <a:gd name="T18" fmla="*/ 1266833 w 1615"/>
                <a:gd name="T19" fmla="*/ 215230 h 1735"/>
                <a:gd name="T20" fmla="*/ 1276352 w 1615"/>
                <a:gd name="T21" fmla="*/ 239056 h 1735"/>
                <a:gd name="T22" fmla="*/ 1281112 w 1615"/>
                <a:gd name="T23" fmla="*/ 262088 h 1735"/>
                <a:gd name="T24" fmla="*/ 1276352 w 1615"/>
                <a:gd name="T25" fmla="*/ 273207 h 1735"/>
                <a:gd name="T26" fmla="*/ 1266833 w 1615"/>
                <a:gd name="T27" fmla="*/ 286709 h 1735"/>
                <a:gd name="T28" fmla="*/ 1251761 w 1615"/>
                <a:gd name="T29" fmla="*/ 300210 h 1735"/>
                <a:gd name="T30" fmla="*/ 1205752 w 1615"/>
                <a:gd name="T31" fmla="*/ 343098 h 1735"/>
                <a:gd name="T32" fmla="*/ 1155777 w 1615"/>
                <a:gd name="T33" fmla="*/ 402663 h 1735"/>
                <a:gd name="T34" fmla="*/ 1073278 w 1615"/>
                <a:gd name="T35" fmla="*/ 518617 h 1735"/>
                <a:gd name="T36" fmla="*/ 958256 w 1615"/>
                <a:gd name="T37" fmla="*/ 669517 h 1735"/>
                <a:gd name="T38" fmla="*/ 842440 w 1615"/>
                <a:gd name="T39" fmla="*/ 806121 h 1735"/>
                <a:gd name="T40" fmla="*/ 729798 w 1615"/>
                <a:gd name="T41" fmla="*/ 930017 h 1735"/>
                <a:gd name="T42" fmla="*/ 625881 w 1615"/>
                <a:gd name="T43" fmla="*/ 1030881 h 1735"/>
                <a:gd name="T44" fmla="*/ 499753 w 1615"/>
                <a:gd name="T45" fmla="*/ 1130951 h 1735"/>
                <a:gd name="T46" fmla="*/ 392663 w 1615"/>
                <a:gd name="T47" fmla="*/ 1204813 h 1735"/>
                <a:gd name="T48" fmla="*/ 278434 w 1615"/>
                <a:gd name="T49" fmla="*/ 1274703 h 1735"/>
                <a:gd name="T50" fmla="*/ 193555 w 1615"/>
                <a:gd name="T51" fmla="*/ 1321561 h 1735"/>
                <a:gd name="T52" fmla="*/ 130888 w 1615"/>
                <a:gd name="T53" fmla="*/ 1352535 h 1735"/>
                <a:gd name="T54" fmla="*/ 80912 w 1615"/>
                <a:gd name="T55" fmla="*/ 1370802 h 1735"/>
                <a:gd name="T56" fmla="*/ 46009 w 1615"/>
                <a:gd name="T57" fmla="*/ 1377950 h 1735"/>
                <a:gd name="T58" fmla="*/ 21418 w 1615"/>
                <a:gd name="T59" fmla="*/ 1377950 h 1735"/>
                <a:gd name="T60" fmla="*/ 3173 w 1615"/>
                <a:gd name="T61" fmla="*/ 1370802 h 1735"/>
                <a:gd name="T62" fmla="*/ 3173 w 1615"/>
                <a:gd name="T63" fmla="*/ 1356506 h 1735"/>
                <a:gd name="T64" fmla="*/ 19831 w 1615"/>
                <a:gd name="T65" fmla="*/ 1338240 h 1735"/>
                <a:gd name="T66" fmla="*/ 80912 w 1615"/>
                <a:gd name="T67" fmla="*/ 1283439 h 1735"/>
                <a:gd name="T68" fmla="*/ 178483 w 1615"/>
                <a:gd name="T69" fmla="*/ 1187340 h 1735"/>
                <a:gd name="T70" fmla="*/ 276054 w 1615"/>
                <a:gd name="T71" fmla="*/ 1082505 h 1735"/>
                <a:gd name="T72" fmla="*/ 372038 w 1615"/>
                <a:gd name="T73" fmla="*/ 969727 h 1735"/>
                <a:gd name="T74" fmla="*/ 461676 w 1615"/>
                <a:gd name="T75" fmla="*/ 853773 h 1735"/>
                <a:gd name="T76" fmla="*/ 544968 w 1615"/>
                <a:gd name="T77" fmla="*/ 736230 h 1735"/>
                <a:gd name="T78" fmla="*/ 624294 w 1615"/>
                <a:gd name="T79" fmla="*/ 611540 h 1735"/>
                <a:gd name="T80" fmla="*/ 698860 w 1615"/>
                <a:gd name="T81" fmla="*/ 478907 h 1735"/>
                <a:gd name="T82" fmla="*/ 755182 w 1615"/>
                <a:gd name="T83" fmla="*/ 366130 h 1735"/>
                <a:gd name="T84" fmla="*/ 788499 w 1615"/>
                <a:gd name="T85" fmla="*/ 281944 h 1735"/>
                <a:gd name="T86" fmla="*/ 809917 w 1615"/>
                <a:gd name="T87" fmla="*/ 200934 h 1735"/>
                <a:gd name="T88" fmla="*/ 821022 w 1615"/>
                <a:gd name="T89" fmla="*/ 123102 h 1735"/>
                <a:gd name="T90" fmla="*/ 824195 w 1615"/>
                <a:gd name="T91" fmla="*/ 66713 h 1735"/>
                <a:gd name="T92" fmla="*/ 831335 w 1615"/>
                <a:gd name="T93" fmla="*/ 33357 h 1735"/>
                <a:gd name="T94" fmla="*/ 849580 w 1615"/>
                <a:gd name="T95" fmla="*/ 11913 h 1735"/>
                <a:gd name="T96" fmla="*/ 877344 w 1615"/>
                <a:gd name="T97" fmla="*/ 1588 h 1735"/>
                <a:gd name="T98" fmla="*/ 894002 w 1615"/>
                <a:gd name="T99" fmla="*/ 0 h 173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615" h="1735">
                  <a:moveTo>
                    <a:pt x="1127" y="0"/>
                  </a:moveTo>
                  <a:lnTo>
                    <a:pt x="1137" y="0"/>
                  </a:lnTo>
                  <a:lnTo>
                    <a:pt x="1146" y="2"/>
                  </a:lnTo>
                  <a:lnTo>
                    <a:pt x="1156" y="2"/>
                  </a:lnTo>
                  <a:lnTo>
                    <a:pt x="1167" y="4"/>
                  </a:lnTo>
                  <a:lnTo>
                    <a:pt x="1179" y="6"/>
                  </a:lnTo>
                  <a:lnTo>
                    <a:pt x="1190" y="10"/>
                  </a:lnTo>
                  <a:lnTo>
                    <a:pt x="1204" y="11"/>
                  </a:lnTo>
                  <a:lnTo>
                    <a:pt x="1215" y="15"/>
                  </a:lnTo>
                  <a:lnTo>
                    <a:pt x="1229" y="21"/>
                  </a:lnTo>
                  <a:lnTo>
                    <a:pt x="1242" y="25"/>
                  </a:lnTo>
                  <a:lnTo>
                    <a:pt x="1257" y="31"/>
                  </a:lnTo>
                  <a:lnTo>
                    <a:pt x="1273" y="36"/>
                  </a:lnTo>
                  <a:lnTo>
                    <a:pt x="1286" y="42"/>
                  </a:lnTo>
                  <a:lnTo>
                    <a:pt x="1304" y="48"/>
                  </a:lnTo>
                  <a:lnTo>
                    <a:pt x="1336" y="63"/>
                  </a:lnTo>
                  <a:lnTo>
                    <a:pt x="1353" y="73"/>
                  </a:lnTo>
                  <a:lnTo>
                    <a:pt x="1369" y="83"/>
                  </a:lnTo>
                  <a:lnTo>
                    <a:pt x="1386" y="92"/>
                  </a:lnTo>
                  <a:lnTo>
                    <a:pt x="1401" y="102"/>
                  </a:lnTo>
                  <a:lnTo>
                    <a:pt x="1417" y="111"/>
                  </a:lnTo>
                  <a:lnTo>
                    <a:pt x="1430" y="121"/>
                  </a:lnTo>
                  <a:lnTo>
                    <a:pt x="1444" y="131"/>
                  </a:lnTo>
                  <a:lnTo>
                    <a:pt x="1457" y="138"/>
                  </a:lnTo>
                  <a:lnTo>
                    <a:pt x="1471" y="148"/>
                  </a:lnTo>
                  <a:lnTo>
                    <a:pt x="1482" y="157"/>
                  </a:lnTo>
                  <a:lnTo>
                    <a:pt x="1496" y="165"/>
                  </a:lnTo>
                  <a:lnTo>
                    <a:pt x="1505" y="175"/>
                  </a:lnTo>
                  <a:lnTo>
                    <a:pt x="1517" y="182"/>
                  </a:lnTo>
                  <a:lnTo>
                    <a:pt x="1526" y="192"/>
                  </a:lnTo>
                  <a:lnTo>
                    <a:pt x="1536" y="200"/>
                  </a:lnTo>
                  <a:lnTo>
                    <a:pt x="1545" y="207"/>
                  </a:lnTo>
                  <a:lnTo>
                    <a:pt x="1553" y="217"/>
                  </a:lnTo>
                  <a:lnTo>
                    <a:pt x="1561" y="225"/>
                  </a:lnTo>
                  <a:lnTo>
                    <a:pt x="1568" y="232"/>
                  </a:lnTo>
                  <a:lnTo>
                    <a:pt x="1574" y="240"/>
                  </a:lnTo>
                  <a:lnTo>
                    <a:pt x="1582" y="248"/>
                  </a:lnTo>
                  <a:lnTo>
                    <a:pt x="1588" y="255"/>
                  </a:lnTo>
                  <a:lnTo>
                    <a:pt x="1592" y="263"/>
                  </a:lnTo>
                  <a:lnTo>
                    <a:pt x="1597" y="271"/>
                  </a:lnTo>
                  <a:lnTo>
                    <a:pt x="1601" y="278"/>
                  </a:lnTo>
                  <a:lnTo>
                    <a:pt x="1603" y="286"/>
                  </a:lnTo>
                  <a:lnTo>
                    <a:pt x="1607" y="294"/>
                  </a:lnTo>
                  <a:lnTo>
                    <a:pt x="1609" y="301"/>
                  </a:lnTo>
                  <a:lnTo>
                    <a:pt x="1611" y="309"/>
                  </a:lnTo>
                  <a:lnTo>
                    <a:pt x="1613" y="315"/>
                  </a:lnTo>
                  <a:lnTo>
                    <a:pt x="1613" y="322"/>
                  </a:lnTo>
                  <a:lnTo>
                    <a:pt x="1615" y="330"/>
                  </a:lnTo>
                  <a:lnTo>
                    <a:pt x="1613" y="332"/>
                  </a:lnTo>
                  <a:lnTo>
                    <a:pt x="1613" y="336"/>
                  </a:lnTo>
                  <a:lnTo>
                    <a:pt x="1611" y="340"/>
                  </a:lnTo>
                  <a:lnTo>
                    <a:pt x="1609" y="344"/>
                  </a:lnTo>
                  <a:lnTo>
                    <a:pt x="1607" y="347"/>
                  </a:lnTo>
                  <a:lnTo>
                    <a:pt x="1605" y="351"/>
                  </a:lnTo>
                  <a:lnTo>
                    <a:pt x="1601" y="355"/>
                  </a:lnTo>
                  <a:lnTo>
                    <a:pt x="1597" y="361"/>
                  </a:lnTo>
                  <a:lnTo>
                    <a:pt x="1593" y="365"/>
                  </a:lnTo>
                  <a:lnTo>
                    <a:pt x="1590" y="369"/>
                  </a:lnTo>
                  <a:lnTo>
                    <a:pt x="1584" y="374"/>
                  </a:lnTo>
                  <a:lnTo>
                    <a:pt x="1578" y="378"/>
                  </a:lnTo>
                  <a:lnTo>
                    <a:pt x="1567" y="388"/>
                  </a:lnTo>
                  <a:lnTo>
                    <a:pt x="1551" y="399"/>
                  </a:lnTo>
                  <a:lnTo>
                    <a:pt x="1536" y="415"/>
                  </a:lnTo>
                  <a:lnTo>
                    <a:pt x="1520" y="432"/>
                  </a:lnTo>
                  <a:lnTo>
                    <a:pt x="1505" y="449"/>
                  </a:lnTo>
                  <a:lnTo>
                    <a:pt x="1488" y="468"/>
                  </a:lnTo>
                  <a:lnTo>
                    <a:pt x="1472" y="488"/>
                  </a:lnTo>
                  <a:lnTo>
                    <a:pt x="1457" y="507"/>
                  </a:lnTo>
                  <a:lnTo>
                    <a:pt x="1442" y="528"/>
                  </a:lnTo>
                  <a:lnTo>
                    <a:pt x="1426" y="549"/>
                  </a:lnTo>
                  <a:lnTo>
                    <a:pt x="1390" y="601"/>
                  </a:lnTo>
                  <a:lnTo>
                    <a:pt x="1353" y="653"/>
                  </a:lnTo>
                  <a:lnTo>
                    <a:pt x="1317" y="701"/>
                  </a:lnTo>
                  <a:lnTo>
                    <a:pt x="1281" y="751"/>
                  </a:lnTo>
                  <a:lnTo>
                    <a:pt x="1244" y="797"/>
                  </a:lnTo>
                  <a:lnTo>
                    <a:pt x="1208" y="843"/>
                  </a:lnTo>
                  <a:lnTo>
                    <a:pt x="1171" y="887"/>
                  </a:lnTo>
                  <a:lnTo>
                    <a:pt x="1135" y="931"/>
                  </a:lnTo>
                  <a:lnTo>
                    <a:pt x="1098" y="973"/>
                  </a:lnTo>
                  <a:lnTo>
                    <a:pt x="1062" y="1015"/>
                  </a:lnTo>
                  <a:lnTo>
                    <a:pt x="1027" y="1056"/>
                  </a:lnTo>
                  <a:lnTo>
                    <a:pt x="991" y="1096"/>
                  </a:lnTo>
                  <a:lnTo>
                    <a:pt x="954" y="1134"/>
                  </a:lnTo>
                  <a:lnTo>
                    <a:pt x="920" y="1171"/>
                  </a:lnTo>
                  <a:lnTo>
                    <a:pt x="883" y="1207"/>
                  </a:lnTo>
                  <a:lnTo>
                    <a:pt x="849" y="1244"/>
                  </a:lnTo>
                  <a:lnTo>
                    <a:pt x="818" y="1271"/>
                  </a:lnTo>
                  <a:lnTo>
                    <a:pt x="789" y="1298"/>
                  </a:lnTo>
                  <a:lnTo>
                    <a:pt x="758" y="1325"/>
                  </a:lnTo>
                  <a:lnTo>
                    <a:pt x="726" y="1349"/>
                  </a:lnTo>
                  <a:lnTo>
                    <a:pt x="662" y="1399"/>
                  </a:lnTo>
                  <a:lnTo>
                    <a:pt x="630" y="1424"/>
                  </a:lnTo>
                  <a:lnTo>
                    <a:pt x="597" y="1447"/>
                  </a:lnTo>
                  <a:lnTo>
                    <a:pt x="563" y="1472"/>
                  </a:lnTo>
                  <a:lnTo>
                    <a:pt x="530" y="1495"/>
                  </a:lnTo>
                  <a:lnTo>
                    <a:pt x="495" y="1517"/>
                  </a:lnTo>
                  <a:lnTo>
                    <a:pt x="459" y="1540"/>
                  </a:lnTo>
                  <a:lnTo>
                    <a:pt x="424" y="1563"/>
                  </a:lnTo>
                  <a:lnTo>
                    <a:pt x="388" y="1584"/>
                  </a:lnTo>
                  <a:lnTo>
                    <a:pt x="351" y="1605"/>
                  </a:lnTo>
                  <a:lnTo>
                    <a:pt x="313" y="1626"/>
                  </a:lnTo>
                  <a:lnTo>
                    <a:pt x="290" y="1639"/>
                  </a:lnTo>
                  <a:lnTo>
                    <a:pt x="267" y="1653"/>
                  </a:lnTo>
                  <a:lnTo>
                    <a:pt x="244" y="1664"/>
                  </a:lnTo>
                  <a:lnTo>
                    <a:pt x="223" y="1676"/>
                  </a:lnTo>
                  <a:lnTo>
                    <a:pt x="202" y="1685"/>
                  </a:lnTo>
                  <a:lnTo>
                    <a:pt x="182" y="1695"/>
                  </a:lnTo>
                  <a:lnTo>
                    <a:pt x="165" y="1703"/>
                  </a:lnTo>
                  <a:lnTo>
                    <a:pt x="148" y="1710"/>
                  </a:lnTo>
                  <a:lnTo>
                    <a:pt x="131" y="1716"/>
                  </a:lnTo>
                  <a:lnTo>
                    <a:pt x="117" y="1722"/>
                  </a:lnTo>
                  <a:lnTo>
                    <a:pt x="102" y="1726"/>
                  </a:lnTo>
                  <a:lnTo>
                    <a:pt x="90" y="1730"/>
                  </a:lnTo>
                  <a:lnTo>
                    <a:pt x="77" y="1732"/>
                  </a:lnTo>
                  <a:lnTo>
                    <a:pt x="67" y="1733"/>
                  </a:lnTo>
                  <a:lnTo>
                    <a:pt x="58" y="1735"/>
                  </a:lnTo>
                  <a:lnTo>
                    <a:pt x="50" y="1735"/>
                  </a:lnTo>
                  <a:lnTo>
                    <a:pt x="42" y="1735"/>
                  </a:lnTo>
                  <a:lnTo>
                    <a:pt x="37" y="1735"/>
                  </a:lnTo>
                  <a:lnTo>
                    <a:pt x="27" y="1735"/>
                  </a:lnTo>
                  <a:lnTo>
                    <a:pt x="19" y="1733"/>
                  </a:lnTo>
                  <a:lnTo>
                    <a:pt x="12" y="1732"/>
                  </a:lnTo>
                  <a:lnTo>
                    <a:pt x="8" y="1730"/>
                  </a:lnTo>
                  <a:lnTo>
                    <a:pt x="4" y="1726"/>
                  </a:lnTo>
                  <a:lnTo>
                    <a:pt x="2" y="1722"/>
                  </a:lnTo>
                  <a:lnTo>
                    <a:pt x="0" y="1718"/>
                  </a:lnTo>
                  <a:lnTo>
                    <a:pt x="2" y="1714"/>
                  </a:lnTo>
                  <a:lnTo>
                    <a:pt x="4" y="1708"/>
                  </a:lnTo>
                  <a:lnTo>
                    <a:pt x="6" y="1703"/>
                  </a:lnTo>
                  <a:lnTo>
                    <a:pt x="12" y="1697"/>
                  </a:lnTo>
                  <a:lnTo>
                    <a:pt x="17" y="1691"/>
                  </a:lnTo>
                  <a:lnTo>
                    <a:pt x="25" y="1685"/>
                  </a:lnTo>
                  <a:lnTo>
                    <a:pt x="33" y="1678"/>
                  </a:lnTo>
                  <a:lnTo>
                    <a:pt x="42" y="1672"/>
                  </a:lnTo>
                  <a:lnTo>
                    <a:pt x="73" y="1645"/>
                  </a:lnTo>
                  <a:lnTo>
                    <a:pt x="102" y="1616"/>
                  </a:lnTo>
                  <a:lnTo>
                    <a:pt x="133" y="1588"/>
                  </a:lnTo>
                  <a:lnTo>
                    <a:pt x="163" y="1557"/>
                  </a:lnTo>
                  <a:lnTo>
                    <a:pt x="194" y="1526"/>
                  </a:lnTo>
                  <a:lnTo>
                    <a:pt x="225" y="1495"/>
                  </a:lnTo>
                  <a:lnTo>
                    <a:pt x="255" y="1463"/>
                  </a:lnTo>
                  <a:lnTo>
                    <a:pt x="286" y="1430"/>
                  </a:lnTo>
                  <a:lnTo>
                    <a:pt x="317" y="1397"/>
                  </a:lnTo>
                  <a:lnTo>
                    <a:pt x="348" y="1363"/>
                  </a:lnTo>
                  <a:lnTo>
                    <a:pt x="378" y="1328"/>
                  </a:lnTo>
                  <a:lnTo>
                    <a:pt x="409" y="1294"/>
                  </a:lnTo>
                  <a:lnTo>
                    <a:pt x="440" y="1257"/>
                  </a:lnTo>
                  <a:lnTo>
                    <a:pt x="469" y="1221"/>
                  </a:lnTo>
                  <a:lnTo>
                    <a:pt x="499" y="1184"/>
                  </a:lnTo>
                  <a:lnTo>
                    <a:pt x="530" y="1146"/>
                  </a:lnTo>
                  <a:lnTo>
                    <a:pt x="557" y="1110"/>
                  </a:lnTo>
                  <a:lnTo>
                    <a:pt x="582" y="1075"/>
                  </a:lnTo>
                  <a:lnTo>
                    <a:pt x="609" y="1039"/>
                  </a:lnTo>
                  <a:lnTo>
                    <a:pt x="636" y="1002"/>
                  </a:lnTo>
                  <a:lnTo>
                    <a:pt x="660" y="964"/>
                  </a:lnTo>
                  <a:lnTo>
                    <a:pt x="687" y="927"/>
                  </a:lnTo>
                  <a:lnTo>
                    <a:pt x="712" y="889"/>
                  </a:lnTo>
                  <a:lnTo>
                    <a:pt x="737" y="850"/>
                  </a:lnTo>
                  <a:lnTo>
                    <a:pt x="762" y="810"/>
                  </a:lnTo>
                  <a:lnTo>
                    <a:pt x="787" y="770"/>
                  </a:lnTo>
                  <a:lnTo>
                    <a:pt x="810" y="729"/>
                  </a:lnTo>
                  <a:lnTo>
                    <a:pt x="835" y="687"/>
                  </a:lnTo>
                  <a:lnTo>
                    <a:pt x="858" y="645"/>
                  </a:lnTo>
                  <a:lnTo>
                    <a:pt x="881" y="603"/>
                  </a:lnTo>
                  <a:lnTo>
                    <a:pt x="904" y="559"/>
                  </a:lnTo>
                  <a:lnTo>
                    <a:pt x="925" y="514"/>
                  </a:lnTo>
                  <a:lnTo>
                    <a:pt x="939" y="488"/>
                  </a:lnTo>
                  <a:lnTo>
                    <a:pt x="952" y="461"/>
                  </a:lnTo>
                  <a:lnTo>
                    <a:pt x="964" y="434"/>
                  </a:lnTo>
                  <a:lnTo>
                    <a:pt x="975" y="407"/>
                  </a:lnTo>
                  <a:lnTo>
                    <a:pt x="985" y="382"/>
                  </a:lnTo>
                  <a:lnTo>
                    <a:pt x="994" y="355"/>
                  </a:lnTo>
                  <a:lnTo>
                    <a:pt x="1002" y="328"/>
                  </a:lnTo>
                  <a:lnTo>
                    <a:pt x="1010" y="303"/>
                  </a:lnTo>
                  <a:lnTo>
                    <a:pt x="1016" y="278"/>
                  </a:lnTo>
                  <a:lnTo>
                    <a:pt x="1021" y="253"/>
                  </a:lnTo>
                  <a:lnTo>
                    <a:pt x="1025" y="228"/>
                  </a:lnTo>
                  <a:lnTo>
                    <a:pt x="1029" y="203"/>
                  </a:lnTo>
                  <a:lnTo>
                    <a:pt x="1033" y="180"/>
                  </a:lnTo>
                  <a:lnTo>
                    <a:pt x="1035" y="155"/>
                  </a:lnTo>
                  <a:lnTo>
                    <a:pt x="1037" y="132"/>
                  </a:lnTo>
                  <a:lnTo>
                    <a:pt x="1037" y="109"/>
                  </a:lnTo>
                  <a:lnTo>
                    <a:pt x="1037" y="96"/>
                  </a:lnTo>
                  <a:lnTo>
                    <a:pt x="1039" y="84"/>
                  </a:lnTo>
                  <a:lnTo>
                    <a:pt x="1041" y="71"/>
                  </a:lnTo>
                  <a:lnTo>
                    <a:pt x="1042" y="61"/>
                  </a:lnTo>
                  <a:lnTo>
                    <a:pt x="1044" y="52"/>
                  </a:lnTo>
                  <a:lnTo>
                    <a:pt x="1048" y="42"/>
                  </a:lnTo>
                  <a:lnTo>
                    <a:pt x="1054" y="35"/>
                  </a:lnTo>
                  <a:lnTo>
                    <a:pt x="1058" y="27"/>
                  </a:lnTo>
                  <a:lnTo>
                    <a:pt x="1064" y="21"/>
                  </a:lnTo>
                  <a:lnTo>
                    <a:pt x="1071" y="15"/>
                  </a:lnTo>
                  <a:lnTo>
                    <a:pt x="1079" y="10"/>
                  </a:lnTo>
                  <a:lnTo>
                    <a:pt x="1087" y="6"/>
                  </a:lnTo>
                  <a:lnTo>
                    <a:pt x="1096" y="4"/>
                  </a:lnTo>
                  <a:lnTo>
                    <a:pt x="1106" y="2"/>
                  </a:lnTo>
                  <a:lnTo>
                    <a:pt x="1115" y="0"/>
                  </a:lnTo>
                  <a:lnTo>
                    <a:pt x="1127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23"/>
            <p:cNvSpPr>
              <a:spLocks/>
            </p:cNvSpPr>
            <p:nvPr/>
          </p:nvSpPr>
          <p:spPr bwMode="auto">
            <a:xfrm>
              <a:off x="3349625" y="2271712"/>
              <a:ext cx="1325563" cy="320675"/>
            </a:xfrm>
            <a:custGeom>
              <a:avLst/>
              <a:gdLst>
                <a:gd name="T0" fmla="*/ 1051391 w 1668"/>
                <a:gd name="T1" fmla="*/ 0 h 405"/>
                <a:gd name="T2" fmla="*/ 1068080 w 1668"/>
                <a:gd name="T3" fmla="*/ 2375 h 405"/>
                <a:gd name="T4" fmla="*/ 1091126 w 1668"/>
                <a:gd name="T5" fmla="*/ 7126 h 405"/>
                <a:gd name="T6" fmla="*/ 1121325 w 1668"/>
                <a:gd name="T7" fmla="*/ 13460 h 405"/>
                <a:gd name="T8" fmla="*/ 1157881 w 1668"/>
                <a:gd name="T9" fmla="*/ 23754 h 405"/>
                <a:gd name="T10" fmla="*/ 1204768 w 1668"/>
                <a:gd name="T11" fmla="*/ 38006 h 405"/>
                <a:gd name="T12" fmla="*/ 1249272 w 1668"/>
                <a:gd name="T13" fmla="*/ 56217 h 405"/>
                <a:gd name="T14" fmla="*/ 1282649 w 1668"/>
                <a:gd name="T15" fmla="*/ 74428 h 405"/>
                <a:gd name="T16" fmla="*/ 1307285 w 1668"/>
                <a:gd name="T17" fmla="*/ 91056 h 405"/>
                <a:gd name="T18" fmla="*/ 1320795 w 1668"/>
                <a:gd name="T19" fmla="*/ 107683 h 405"/>
                <a:gd name="T20" fmla="*/ 1325563 w 1668"/>
                <a:gd name="T21" fmla="*/ 124311 h 405"/>
                <a:gd name="T22" fmla="*/ 1323974 w 1668"/>
                <a:gd name="T23" fmla="*/ 134604 h 405"/>
                <a:gd name="T24" fmla="*/ 1318411 w 1668"/>
                <a:gd name="T25" fmla="*/ 145689 h 405"/>
                <a:gd name="T26" fmla="*/ 1305695 w 1668"/>
                <a:gd name="T27" fmla="*/ 160733 h 405"/>
                <a:gd name="T28" fmla="*/ 1277086 w 1668"/>
                <a:gd name="T29" fmla="*/ 180528 h 405"/>
                <a:gd name="T30" fmla="*/ 1234172 w 1668"/>
                <a:gd name="T31" fmla="*/ 198739 h 405"/>
                <a:gd name="T32" fmla="*/ 1177748 w 1668"/>
                <a:gd name="T33" fmla="*/ 215367 h 405"/>
                <a:gd name="T34" fmla="*/ 1066490 w 1668"/>
                <a:gd name="T35" fmla="*/ 233578 h 405"/>
                <a:gd name="T36" fmla="*/ 863046 w 1668"/>
                <a:gd name="T37" fmla="*/ 261291 h 405"/>
                <a:gd name="T38" fmla="*/ 555497 w 1668"/>
                <a:gd name="T39" fmla="*/ 306423 h 405"/>
                <a:gd name="T40" fmla="*/ 451391 w 1668"/>
                <a:gd name="T41" fmla="*/ 315924 h 405"/>
                <a:gd name="T42" fmla="*/ 352053 w 1668"/>
                <a:gd name="T43" fmla="*/ 320675 h 405"/>
                <a:gd name="T44" fmla="*/ 265430 w 1668"/>
                <a:gd name="T45" fmla="*/ 319091 h 405"/>
                <a:gd name="T46" fmla="*/ 184371 w 1668"/>
                <a:gd name="T47" fmla="*/ 314341 h 405"/>
                <a:gd name="T48" fmla="*/ 104901 w 1668"/>
                <a:gd name="T49" fmla="*/ 302464 h 405"/>
                <a:gd name="T50" fmla="*/ 68344 w 1668"/>
                <a:gd name="T51" fmla="*/ 294546 h 405"/>
                <a:gd name="T52" fmla="*/ 39735 w 1668"/>
                <a:gd name="T53" fmla="*/ 286628 h 405"/>
                <a:gd name="T54" fmla="*/ 19868 w 1668"/>
                <a:gd name="T55" fmla="*/ 279502 h 405"/>
                <a:gd name="T56" fmla="*/ 6358 w 1668"/>
                <a:gd name="T57" fmla="*/ 271584 h 405"/>
                <a:gd name="T58" fmla="*/ 0 w 1668"/>
                <a:gd name="T59" fmla="*/ 262874 h 405"/>
                <a:gd name="T60" fmla="*/ 1589 w 1668"/>
                <a:gd name="T61" fmla="*/ 251789 h 405"/>
                <a:gd name="T62" fmla="*/ 11921 w 1668"/>
                <a:gd name="T63" fmla="*/ 241496 h 405"/>
                <a:gd name="T64" fmla="*/ 33377 w 1668"/>
                <a:gd name="T65" fmla="*/ 228827 h 405"/>
                <a:gd name="T66" fmla="*/ 62781 w 1668"/>
                <a:gd name="T67" fmla="*/ 218534 h 405"/>
                <a:gd name="T68" fmla="*/ 100927 w 1668"/>
                <a:gd name="T69" fmla="*/ 208241 h 405"/>
                <a:gd name="T70" fmla="*/ 169272 w 1668"/>
                <a:gd name="T71" fmla="*/ 192405 h 405"/>
                <a:gd name="T72" fmla="*/ 274172 w 1668"/>
                <a:gd name="T73" fmla="*/ 170235 h 405"/>
                <a:gd name="T74" fmla="*/ 370331 w 1668"/>
                <a:gd name="T75" fmla="*/ 148857 h 405"/>
                <a:gd name="T76" fmla="*/ 459338 w 1668"/>
                <a:gd name="T77" fmla="*/ 129062 h 405"/>
                <a:gd name="T78" fmla="*/ 540397 w 1668"/>
                <a:gd name="T79" fmla="*/ 112434 h 405"/>
                <a:gd name="T80" fmla="*/ 613510 w 1668"/>
                <a:gd name="T81" fmla="*/ 96598 h 405"/>
                <a:gd name="T82" fmla="*/ 677086 w 1668"/>
                <a:gd name="T83" fmla="*/ 83138 h 405"/>
                <a:gd name="T84" fmla="*/ 733510 w 1668"/>
                <a:gd name="T85" fmla="*/ 71261 h 405"/>
                <a:gd name="T86" fmla="*/ 781192 w 1668"/>
                <a:gd name="T87" fmla="*/ 60176 h 405"/>
                <a:gd name="T88" fmla="*/ 820927 w 1668"/>
                <a:gd name="T89" fmla="*/ 51466 h 405"/>
                <a:gd name="T90" fmla="*/ 852715 w 1668"/>
                <a:gd name="T91" fmla="*/ 43548 h 405"/>
                <a:gd name="T92" fmla="*/ 900397 w 1668"/>
                <a:gd name="T93" fmla="*/ 31672 h 405"/>
                <a:gd name="T94" fmla="*/ 950464 w 1668"/>
                <a:gd name="T95" fmla="*/ 19795 h 405"/>
                <a:gd name="T96" fmla="*/ 990199 w 1668"/>
                <a:gd name="T97" fmla="*/ 10293 h 405"/>
                <a:gd name="T98" fmla="*/ 1018808 w 1668"/>
                <a:gd name="T99" fmla="*/ 3959 h 405"/>
                <a:gd name="T100" fmla="*/ 1037086 w 1668"/>
                <a:gd name="T101" fmla="*/ 0 h 405"/>
                <a:gd name="T102" fmla="*/ 1043444 w 1668"/>
                <a:gd name="T103" fmla="*/ 0 h 40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668" h="405">
                  <a:moveTo>
                    <a:pt x="1313" y="0"/>
                  </a:moveTo>
                  <a:lnTo>
                    <a:pt x="1319" y="0"/>
                  </a:lnTo>
                  <a:lnTo>
                    <a:pt x="1323" y="0"/>
                  </a:lnTo>
                  <a:lnTo>
                    <a:pt x="1328" y="1"/>
                  </a:lnTo>
                  <a:lnTo>
                    <a:pt x="1336" y="1"/>
                  </a:lnTo>
                  <a:lnTo>
                    <a:pt x="1344" y="3"/>
                  </a:lnTo>
                  <a:lnTo>
                    <a:pt x="1353" y="5"/>
                  </a:lnTo>
                  <a:lnTo>
                    <a:pt x="1363" y="7"/>
                  </a:lnTo>
                  <a:lnTo>
                    <a:pt x="1373" y="9"/>
                  </a:lnTo>
                  <a:lnTo>
                    <a:pt x="1384" y="11"/>
                  </a:lnTo>
                  <a:lnTo>
                    <a:pt x="1397" y="15"/>
                  </a:lnTo>
                  <a:lnTo>
                    <a:pt x="1411" y="17"/>
                  </a:lnTo>
                  <a:lnTo>
                    <a:pt x="1424" y="21"/>
                  </a:lnTo>
                  <a:lnTo>
                    <a:pt x="1442" y="25"/>
                  </a:lnTo>
                  <a:lnTo>
                    <a:pt x="1457" y="30"/>
                  </a:lnTo>
                  <a:lnTo>
                    <a:pt x="1476" y="34"/>
                  </a:lnTo>
                  <a:lnTo>
                    <a:pt x="1495" y="40"/>
                  </a:lnTo>
                  <a:lnTo>
                    <a:pt x="1516" y="48"/>
                  </a:lnTo>
                  <a:lnTo>
                    <a:pt x="1536" y="55"/>
                  </a:lnTo>
                  <a:lnTo>
                    <a:pt x="1555" y="63"/>
                  </a:lnTo>
                  <a:lnTo>
                    <a:pt x="1572" y="71"/>
                  </a:lnTo>
                  <a:lnTo>
                    <a:pt x="1588" y="78"/>
                  </a:lnTo>
                  <a:lnTo>
                    <a:pt x="1601" y="86"/>
                  </a:lnTo>
                  <a:lnTo>
                    <a:pt x="1614" y="94"/>
                  </a:lnTo>
                  <a:lnTo>
                    <a:pt x="1626" y="99"/>
                  </a:lnTo>
                  <a:lnTo>
                    <a:pt x="1635" y="107"/>
                  </a:lnTo>
                  <a:lnTo>
                    <a:pt x="1645" y="115"/>
                  </a:lnTo>
                  <a:lnTo>
                    <a:pt x="1651" y="122"/>
                  </a:lnTo>
                  <a:lnTo>
                    <a:pt x="1659" y="128"/>
                  </a:lnTo>
                  <a:lnTo>
                    <a:pt x="1662" y="136"/>
                  </a:lnTo>
                  <a:lnTo>
                    <a:pt x="1666" y="144"/>
                  </a:lnTo>
                  <a:lnTo>
                    <a:pt x="1668" y="149"/>
                  </a:lnTo>
                  <a:lnTo>
                    <a:pt x="1668" y="157"/>
                  </a:lnTo>
                  <a:lnTo>
                    <a:pt x="1668" y="161"/>
                  </a:lnTo>
                  <a:lnTo>
                    <a:pt x="1668" y="167"/>
                  </a:lnTo>
                  <a:lnTo>
                    <a:pt x="1666" y="170"/>
                  </a:lnTo>
                  <a:lnTo>
                    <a:pt x="1664" y="174"/>
                  </a:lnTo>
                  <a:lnTo>
                    <a:pt x="1662" y="180"/>
                  </a:lnTo>
                  <a:lnTo>
                    <a:pt x="1659" y="184"/>
                  </a:lnTo>
                  <a:lnTo>
                    <a:pt x="1657" y="190"/>
                  </a:lnTo>
                  <a:lnTo>
                    <a:pt x="1653" y="193"/>
                  </a:lnTo>
                  <a:lnTo>
                    <a:pt x="1643" y="203"/>
                  </a:lnTo>
                  <a:lnTo>
                    <a:pt x="1634" y="211"/>
                  </a:lnTo>
                  <a:lnTo>
                    <a:pt x="1620" y="220"/>
                  </a:lnTo>
                  <a:lnTo>
                    <a:pt x="1607" y="228"/>
                  </a:lnTo>
                  <a:lnTo>
                    <a:pt x="1589" y="236"/>
                  </a:lnTo>
                  <a:lnTo>
                    <a:pt x="1572" y="243"/>
                  </a:lnTo>
                  <a:lnTo>
                    <a:pt x="1553" y="251"/>
                  </a:lnTo>
                  <a:lnTo>
                    <a:pt x="1530" y="259"/>
                  </a:lnTo>
                  <a:lnTo>
                    <a:pt x="1507" y="264"/>
                  </a:lnTo>
                  <a:lnTo>
                    <a:pt x="1482" y="272"/>
                  </a:lnTo>
                  <a:lnTo>
                    <a:pt x="1453" y="278"/>
                  </a:lnTo>
                  <a:lnTo>
                    <a:pt x="1424" y="284"/>
                  </a:lnTo>
                  <a:lnTo>
                    <a:pt x="1342" y="295"/>
                  </a:lnTo>
                  <a:lnTo>
                    <a:pt x="1257" y="307"/>
                  </a:lnTo>
                  <a:lnTo>
                    <a:pt x="1173" y="318"/>
                  </a:lnTo>
                  <a:lnTo>
                    <a:pt x="1086" y="330"/>
                  </a:lnTo>
                  <a:lnTo>
                    <a:pt x="916" y="355"/>
                  </a:lnTo>
                  <a:lnTo>
                    <a:pt x="743" y="382"/>
                  </a:lnTo>
                  <a:lnTo>
                    <a:pt x="699" y="387"/>
                  </a:lnTo>
                  <a:lnTo>
                    <a:pt x="655" y="393"/>
                  </a:lnTo>
                  <a:lnTo>
                    <a:pt x="610" y="397"/>
                  </a:lnTo>
                  <a:lnTo>
                    <a:pt x="568" y="399"/>
                  </a:lnTo>
                  <a:lnTo>
                    <a:pt x="526" y="403"/>
                  </a:lnTo>
                  <a:lnTo>
                    <a:pt x="484" y="403"/>
                  </a:lnTo>
                  <a:lnTo>
                    <a:pt x="443" y="405"/>
                  </a:lnTo>
                  <a:lnTo>
                    <a:pt x="403" y="405"/>
                  </a:lnTo>
                  <a:lnTo>
                    <a:pt x="369" y="405"/>
                  </a:lnTo>
                  <a:lnTo>
                    <a:pt x="334" y="403"/>
                  </a:lnTo>
                  <a:lnTo>
                    <a:pt x="301" y="403"/>
                  </a:lnTo>
                  <a:lnTo>
                    <a:pt x="267" y="399"/>
                  </a:lnTo>
                  <a:lnTo>
                    <a:pt x="232" y="397"/>
                  </a:lnTo>
                  <a:lnTo>
                    <a:pt x="200" y="393"/>
                  </a:lnTo>
                  <a:lnTo>
                    <a:pt x="165" y="387"/>
                  </a:lnTo>
                  <a:lnTo>
                    <a:pt x="132" y="382"/>
                  </a:lnTo>
                  <a:lnTo>
                    <a:pt x="115" y="378"/>
                  </a:lnTo>
                  <a:lnTo>
                    <a:pt x="100" y="376"/>
                  </a:lnTo>
                  <a:lnTo>
                    <a:pt x="86" y="372"/>
                  </a:lnTo>
                  <a:lnTo>
                    <a:pt x="73" y="368"/>
                  </a:lnTo>
                  <a:lnTo>
                    <a:pt x="61" y="364"/>
                  </a:lnTo>
                  <a:lnTo>
                    <a:pt x="50" y="362"/>
                  </a:lnTo>
                  <a:lnTo>
                    <a:pt x="40" y="359"/>
                  </a:lnTo>
                  <a:lnTo>
                    <a:pt x="33" y="355"/>
                  </a:lnTo>
                  <a:lnTo>
                    <a:pt x="25" y="353"/>
                  </a:lnTo>
                  <a:lnTo>
                    <a:pt x="17" y="349"/>
                  </a:lnTo>
                  <a:lnTo>
                    <a:pt x="11" y="345"/>
                  </a:lnTo>
                  <a:lnTo>
                    <a:pt x="8" y="343"/>
                  </a:lnTo>
                  <a:lnTo>
                    <a:pt x="4" y="339"/>
                  </a:lnTo>
                  <a:lnTo>
                    <a:pt x="2" y="336"/>
                  </a:lnTo>
                  <a:lnTo>
                    <a:pt x="0" y="332"/>
                  </a:lnTo>
                  <a:lnTo>
                    <a:pt x="0" y="330"/>
                  </a:lnTo>
                  <a:lnTo>
                    <a:pt x="0" y="324"/>
                  </a:lnTo>
                  <a:lnTo>
                    <a:pt x="2" y="318"/>
                  </a:lnTo>
                  <a:lnTo>
                    <a:pt x="6" y="314"/>
                  </a:lnTo>
                  <a:lnTo>
                    <a:pt x="10" y="309"/>
                  </a:lnTo>
                  <a:lnTo>
                    <a:pt x="15" y="305"/>
                  </a:lnTo>
                  <a:lnTo>
                    <a:pt x="23" y="299"/>
                  </a:lnTo>
                  <a:lnTo>
                    <a:pt x="31" y="295"/>
                  </a:lnTo>
                  <a:lnTo>
                    <a:pt x="42" y="289"/>
                  </a:lnTo>
                  <a:lnTo>
                    <a:pt x="52" y="286"/>
                  </a:lnTo>
                  <a:lnTo>
                    <a:pt x="65" y="280"/>
                  </a:lnTo>
                  <a:lnTo>
                    <a:pt x="79" y="276"/>
                  </a:lnTo>
                  <a:lnTo>
                    <a:pt x="94" y="272"/>
                  </a:lnTo>
                  <a:lnTo>
                    <a:pt x="109" y="266"/>
                  </a:lnTo>
                  <a:lnTo>
                    <a:pt x="127" y="263"/>
                  </a:lnTo>
                  <a:lnTo>
                    <a:pt x="146" y="259"/>
                  </a:lnTo>
                  <a:lnTo>
                    <a:pt x="167" y="255"/>
                  </a:lnTo>
                  <a:lnTo>
                    <a:pt x="213" y="243"/>
                  </a:lnTo>
                  <a:lnTo>
                    <a:pt x="257" y="234"/>
                  </a:lnTo>
                  <a:lnTo>
                    <a:pt x="301" y="224"/>
                  </a:lnTo>
                  <a:lnTo>
                    <a:pt x="345" y="215"/>
                  </a:lnTo>
                  <a:lnTo>
                    <a:pt x="386" y="205"/>
                  </a:lnTo>
                  <a:lnTo>
                    <a:pt x="428" y="195"/>
                  </a:lnTo>
                  <a:lnTo>
                    <a:pt x="466" y="188"/>
                  </a:lnTo>
                  <a:lnTo>
                    <a:pt x="505" y="180"/>
                  </a:lnTo>
                  <a:lnTo>
                    <a:pt x="543" y="170"/>
                  </a:lnTo>
                  <a:lnTo>
                    <a:pt x="578" y="163"/>
                  </a:lnTo>
                  <a:lnTo>
                    <a:pt x="614" y="155"/>
                  </a:lnTo>
                  <a:lnTo>
                    <a:pt x="647" y="149"/>
                  </a:lnTo>
                  <a:lnTo>
                    <a:pt x="680" y="142"/>
                  </a:lnTo>
                  <a:lnTo>
                    <a:pt x="712" y="134"/>
                  </a:lnTo>
                  <a:lnTo>
                    <a:pt x="743" y="128"/>
                  </a:lnTo>
                  <a:lnTo>
                    <a:pt x="772" y="122"/>
                  </a:lnTo>
                  <a:lnTo>
                    <a:pt x="799" y="117"/>
                  </a:lnTo>
                  <a:lnTo>
                    <a:pt x="827" y="111"/>
                  </a:lnTo>
                  <a:lnTo>
                    <a:pt x="852" y="105"/>
                  </a:lnTo>
                  <a:lnTo>
                    <a:pt x="877" y="99"/>
                  </a:lnTo>
                  <a:lnTo>
                    <a:pt x="900" y="94"/>
                  </a:lnTo>
                  <a:lnTo>
                    <a:pt x="923" y="90"/>
                  </a:lnTo>
                  <a:lnTo>
                    <a:pt x="944" y="84"/>
                  </a:lnTo>
                  <a:lnTo>
                    <a:pt x="964" y="80"/>
                  </a:lnTo>
                  <a:lnTo>
                    <a:pt x="983" y="76"/>
                  </a:lnTo>
                  <a:lnTo>
                    <a:pt x="1002" y="73"/>
                  </a:lnTo>
                  <a:lnTo>
                    <a:pt x="1017" y="69"/>
                  </a:lnTo>
                  <a:lnTo>
                    <a:pt x="1033" y="65"/>
                  </a:lnTo>
                  <a:lnTo>
                    <a:pt x="1048" y="61"/>
                  </a:lnTo>
                  <a:lnTo>
                    <a:pt x="1062" y="57"/>
                  </a:lnTo>
                  <a:lnTo>
                    <a:pt x="1073" y="55"/>
                  </a:lnTo>
                  <a:lnTo>
                    <a:pt x="1085" y="51"/>
                  </a:lnTo>
                  <a:lnTo>
                    <a:pt x="1110" y="46"/>
                  </a:lnTo>
                  <a:lnTo>
                    <a:pt x="1133" y="40"/>
                  </a:lnTo>
                  <a:lnTo>
                    <a:pt x="1156" y="34"/>
                  </a:lnTo>
                  <a:lnTo>
                    <a:pt x="1177" y="28"/>
                  </a:lnTo>
                  <a:lnTo>
                    <a:pt x="1196" y="25"/>
                  </a:lnTo>
                  <a:lnTo>
                    <a:pt x="1213" y="21"/>
                  </a:lnTo>
                  <a:lnTo>
                    <a:pt x="1230" y="17"/>
                  </a:lnTo>
                  <a:lnTo>
                    <a:pt x="1246" y="13"/>
                  </a:lnTo>
                  <a:lnTo>
                    <a:pt x="1259" y="9"/>
                  </a:lnTo>
                  <a:lnTo>
                    <a:pt x="1271" y="7"/>
                  </a:lnTo>
                  <a:lnTo>
                    <a:pt x="1282" y="5"/>
                  </a:lnTo>
                  <a:lnTo>
                    <a:pt x="1292" y="3"/>
                  </a:lnTo>
                  <a:lnTo>
                    <a:pt x="1300" y="1"/>
                  </a:lnTo>
                  <a:lnTo>
                    <a:pt x="1305" y="0"/>
                  </a:lnTo>
                  <a:lnTo>
                    <a:pt x="1311" y="0"/>
                  </a:lnTo>
                  <a:lnTo>
                    <a:pt x="131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auto">
            <a:xfrm>
              <a:off x="3652838" y="2693987"/>
              <a:ext cx="534987" cy="404813"/>
            </a:xfrm>
            <a:custGeom>
              <a:avLst/>
              <a:gdLst>
                <a:gd name="T0" fmla="*/ 64294 w 674"/>
                <a:gd name="T1" fmla="*/ 1584 h 511"/>
                <a:gd name="T2" fmla="*/ 97631 w 674"/>
                <a:gd name="T3" fmla="*/ 4753 h 511"/>
                <a:gd name="T4" fmla="*/ 132556 w 674"/>
                <a:gd name="T5" fmla="*/ 11091 h 511"/>
                <a:gd name="T6" fmla="*/ 169069 w 674"/>
                <a:gd name="T7" fmla="*/ 18221 h 511"/>
                <a:gd name="T8" fmla="*/ 208756 w 674"/>
                <a:gd name="T9" fmla="*/ 27727 h 511"/>
                <a:gd name="T10" fmla="*/ 250031 w 674"/>
                <a:gd name="T11" fmla="*/ 36441 h 511"/>
                <a:gd name="T12" fmla="*/ 289718 w 674"/>
                <a:gd name="T13" fmla="*/ 45947 h 511"/>
                <a:gd name="T14" fmla="*/ 326231 w 674"/>
                <a:gd name="T15" fmla="*/ 56246 h 511"/>
                <a:gd name="T16" fmla="*/ 359568 w 674"/>
                <a:gd name="T17" fmla="*/ 65752 h 511"/>
                <a:gd name="T18" fmla="*/ 391318 w 674"/>
                <a:gd name="T19" fmla="*/ 76051 h 511"/>
                <a:gd name="T20" fmla="*/ 420687 w 674"/>
                <a:gd name="T21" fmla="*/ 85557 h 511"/>
                <a:gd name="T22" fmla="*/ 446087 w 674"/>
                <a:gd name="T23" fmla="*/ 95856 h 511"/>
                <a:gd name="T24" fmla="*/ 465931 w 674"/>
                <a:gd name="T25" fmla="*/ 108531 h 511"/>
                <a:gd name="T26" fmla="*/ 482600 w 674"/>
                <a:gd name="T27" fmla="*/ 123583 h 511"/>
                <a:gd name="T28" fmla="*/ 498475 w 674"/>
                <a:gd name="T29" fmla="*/ 138635 h 511"/>
                <a:gd name="T30" fmla="*/ 510381 w 674"/>
                <a:gd name="T31" fmla="*/ 155271 h 511"/>
                <a:gd name="T32" fmla="*/ 519906 w 674"/>
                <a:gd name="T33" fmla="*/ 173491 h 511"/>
                <a:gd name="T34" fmla="*/ 527050 w 674"/>
                <a:gd name="T35" fmla="*/ 191712 h 511"/>
                <a:gd name="T36" fmla="*/ 531812 w 674"/>
                <a:gd name="T37" fmla="*/ 211517 h 511"/>
                <a:gd name="T38" fmla="*/ 534987 w 674"/>
                <a:gd name="T39" fmla="*/ 232906 h 511"/>
                <a:gd name="T40" fmla="*/ 534987 w 674"/>
                <a:gd name="T41" fmla="*/ 263010 h 511"/>
                <a:gd name="T42" fmla="*/ 530225 w 674"/>
                <a:gd name="T43" fmla="*/ 297074 h 511"/>
                <a:gd name="T44" fmla="*/ 520700 w 674"/>
                <a:gd name="T45" fmla="*/ 327178 h 511"/>
                <a:gd name="T46" fmla="*/ 505618 w 674"/>
                <a:gd name="T47" fmla="*/ 353320 h 511"/>
                <a:gd name="T48" fmla="*/ 487362 w 674"/>
                <a:gd name="T49" fmla="*/ 373125 h 511"/>
                <a:gd name="T50" fmla="*/ 463550 w 674"/>
                <a:gd name="T51" fmla="*/ 388177 h 511"/>
                <a:gd name="T52" fmla="*/ 434181 w 674"/>
                <a:gd name="T53" fmla="*/ 398475 h 511"/>
                <a:gd name="T54" fmla="*/ 399256 w 674"/>
                <a:gd name="T55" fmla="*/ 403229 h 511"/>
                <a:gd name="T56" fmla="*/ 369887 w 674"/>
                <a:gd name="T57" fmla="*/ 403229 h 511"/>
                <a:gd name="T58" fmla="*/ 347662 w 674"/>
                <a:gd name="T59" fmla="*/ 398475 h 511"/>
                <a:gd name="T60" fmla="*/ 324643 w 674"/>
                <a:gd name="T61" fmla="*/ 389761 h 511"/>
                <a:gd name="T62" fmla="*/ 298450 w 674"/>
                <a:gd name="T63" fmla="*/ 375502 h 511"/>
                <a:gd name="T64" fmla="*/ 275431 w 674"/>
                <a:gd name="T65" fmla="*/ 357281 h 511"/>
                <a:gd name="T66" fmla="*/ 250031 w 674"/>
                <a:gd name="T67" fmla="*/ 336684 h 511"/>
                <a:gd name="T68" fmla="*/ 222250 w 674"/>
                <a:gd name="T69" fmla="*/ 308957 h 511"/>
                <a:gd name="T70" fmla="*/ 190500 w 674"/>
                <a:gd name="T71" fmla="*/ 278854 h 511"/>
                <a:gd name="T72" fmla="*/ 158750 w 674"/>
                <a:gd name="T73" fmla="*/ 242412 h 511"/>
                <a:gd name="T74" fmla="*/ 122237 w 674"/>
                <a:gd name="T75" fmla="*/ 201218 h 511"/>
                <a:gd name="T76" fmla="*/ 84137 w 674"/>
                <a:gd name="T77" fmla="*/ 153686 h 511"/>
                <a:gd name="T78" fmla="*/ 42862 w 674"/>
                <a:gd name="T79" fmla="*/ 102193 h 511"/>
                <a:gd name="T80" fmla="*/ 16669 w 674"/>
                <a:gd name="T81" fmla="*/ 68921 h 511"/>
                <a:gd name="T82" fmla="*/ 7937 w 674"/>
                <a:gd name="T83" fmla="*/ 59415 h 511"/>
                <a:gd name="T84" fmla="*/ 3175 w 674"/>
                <a:gd name="T85" fmla="*/ 50701 h 511"/>
                <a:gd name="T86" fmla="*/ 0 w 674"/>
                <a:gd name="T87" fmla="*/ 44363 h 511"/>
                <a:gd name="T88" fmla="*/ 3175 w 674"/>
                <a:gd name="T89" fmla="*/ 32480 h 511"/>
                <a:gd name="T90" fmla="*/ 10319 w 674"/>
                <a:gd name="T91" fmla="*/ 16636 h 511"/>
                <a:gd name="T92" fmla="*/ 23019 w 674"/>
                <a:gd name="T93" fmla="*/ 6338 h 511"/>
                <a:gd name="T94" fmla="*/ 39687 w 674"/>
                <a:gd name="T95" fmla="*/ 1584 h 511"/>
                <a:gd name="T96" fmla="*/ 50006 w 674"/>
                <a:gd name="T97" fmla="*/ 0 h 51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74" h="511">
                  <a:moveTo>
                    <a:pt x="63" y="0"/>
                  </a:moveTo>
                  <a:lnTo>
                    <a:pt x="81" y="2"/>
                  </a:lnTo>
                  <a:lnTo>
                    <a:pt x="102" y="2"/>
                  </a:lnTo>
                  <a:lnTo>
                    <a:pt x="123" y="6"/>
                  </a:lnTo>
                  <a:lnTo>
                    <a:pt x="144" y="8"/>
                  </a:lnTo>
                  <a:lnTo>
                    <a:pt x="167" y="14"/>
                  </a:lnTo>
                  <a:lnTo>
                    <a:pt x="190" y="18"/>
                  </a:lnTo>
                  <a:lnTo>
                    <a:pt x="213" y="23"/>
                  </a:lnTo>
                  <a:lnTo>
                    <a:pt x="236" y="29"/>
                  </a:lnTo>
                  <a:lnTo>
                    <a:pt x="263" y="35"/>
                  </a:lnTo>
                  <a:lnTo>
                    <a:pt x="290" y="41"/>
                  </a:lnTo>
                  <a:lnTo>
                    <a:pt x="315" y="46"/>
                  </a:lnTo>
                  <a:lnTo>
                    <a:pt x="340" y="52"/>
                  </a:lnTo>
                  <a:lnTo>
                    <a:pt x="365" y="58"/>
                  </a:lnTo>
                  <a:lnTo>
                    <a:pt x="388" y="64"/>
                  </a:lnTo>
                  <a:lnTo>
                    <a:pt x="411" y="71"/>
                  </a:lnTo>
                  <a:lnTo>
                    <a:pt x="432" y="77"/>
                  </a:lnTo>
                  <a:lnTo>
                    <a:pt x="453" y="83"/>
                  </a:lnTo>
                  <a:lnTo>
                    <a:pt x="474" y="89"/>
                  </a:lnTo>
                  <a:lnTo>
                    <a:pt x="493" y="96"/>
                  </a:lnTo>
                  <a:lnTo>
                    <a:pt x="513" y="102"/>
                  </a:lnTo>
                  <a:lnTo>
                    <a:pt x="530" y="108"/>
                  </a:lnTo>
                  <a:lnTo>
                    <a:pt x="547" y="116"/>
                  </a:lnTo>
                  <a:lnTo>
                    <a:pt x="562" y="121"/>
                  </a:lnTo>
                  <a:lnTo>
                    <a:pt x="578" y="129"/>
                  </a:lnTo>
                  <a:lnTo>
                    <a:pt x="587" y="137"/>
                  </a:lnTo>
                  <a:lnTo>
                    <a:pt x="599" y="146"/>
                  </a:lnTo>
                  <a:lnTo>
                    <a:pt x="608" y="156"/>
                  </a:lnTo>
                  <a:lnTo>
                    <a:pt x="618" y="165"/>
                  </a:lnTo>
                  <a:lnTo>
                    <a:pt x="628" y="175"/>
                  </a:lnTo>
                  <a:lnTo>
                    <a:pt x="635" y="187"/>
                  </a:lnTo>
                  <a:lnTo>
                    <a:pt x="643" y="196"/>
                  </a:lnTo>
                  <a:lnTo>
                    <a:pt x="649" y="208"/>
                  </a:lnTo>
                  <a:lnTo>
                    <a:pt x="655" y="219"/>
                  </a:lnTo>
                  <a:lnTo>
                    <a:pt x="660" y="231"/>
                  </a:lnTo>
                  <a:lnTo>
                    <a:pt x="664" y="242"/>
                  </a:lnTo>
                  <a:lnTo>
                    <a:pt x="668" y="254"/>
                  </a:lnTo>
                  <a:lnTo>
                    <a:pt x="670" y="267"/>
                  </a:lnTo>
                  <a:lnTo>
                    <a:pt x="672" y="281"/>
                  </a:lnTo>
                  <a:lnTo>
                    <a:pt x="674" y="294"/>
                  </a:lnTo>
                  <a:lnTo>
                    <a:pt x="674" y="307"/>
                  </a:lnTo>
                  <a:lnTo>
                    <a:pt x="674" y="332"/>
                  </a:lnTo>
                  <a:lnTo>
                    <a:pt x="672" y="354"/>
                  </a:lnTo>
                  <a:lnTo>
                    <a:pt x="668" y="375"/>
                  </a:lnTo>
                  <a:lnTo>
                    <a:pt x="662" y="396"/>
                  </a:lnTo>
                  <a:lnTo>
                    <a:pt x="656" y="413"/>
                  </a:lnTo>
                  <a:lnTo>
                    <a:pt x="647" y="430"/>
                  </a:lnTo>
                  <a:lnTo>
                    <a:pt x="637" y="446"/>
                  </a:lnTo>
                  <a:lnTo>
                    <a:pt x="626" y="459"/>
                  </a:lnTo>
                  <a:lnTo>
                    <a:pt x="614" y="471"/>
                  </a:lnTo>
                  <a:lnTo>
                    <a:pt x="599" y="480"/>
                  </a:lnTo>
                  <a:lnTo>
                    <a:pt x="584" y="490"/>
                  </a:lnTo>
                  <a:lnTo>
                    <a:pt x="566" y="498"/>
                  </a:lnTo>
                  <a:lnTo>
                    <a:pt x="547" y="503"/>
                  </a:lnTo>
                  <a:lnTo>
                    <a:pt x="526" y="507"/>
                  </a:lnTo>
                  <a:lnTo>
                    <a:pt x="503" y="509"/>
                  </a:lnTo>
                  <a:lnTo>
                    <a:pt x="480" y="511"/>
                  </a:lnTo>
                  <a:lnTo>
                    <a:pt x="466" y="509"/>
                  </a:lnTo>
                  <a:lnTo>
                    <a:pt x="453" y="507"/>
                  </a:lnTo>
                  <a:lnTo>
                    <a:pt x="438" y="503"/>
                  </a:lnTo>
                  <a:lnTo>
                    <a:pt x="422" y="498"/>
                  </a:lnTo>
                  <a:lnTo>
                    <a:pt x="409" y="492"/>
                  </a:lnTo>
                  <a:lnTo>
                    <a:pt x="393" y="484"/>
                  </a:lnTo>
                  <a:lnTo>
                    <a:pt x="376" y="474"/>
                  </a:lnTo>
                  <a:lnTo>
                    <a:pt x="361" y="465"/>
                  </a:lnTo>
                  <a:lnTo>
                    <a:pt x="347" y="451"/>
                  </a:lnTo>
                  <a:lnTo>
                    <a:pt x="332" y="440"/>
                  </a:lnTo>
                  <a:lnTo>
                    <a:pt x="315" y="425"/>
                  </a:lnTo>
                  <a:lnTo>
                    <a:pt x="298" y="407"/>
                  </a:lnTo>
                  <a:lnTo>
                    <a:pt x="280" y="390"/>
                  </a:lnTo>
                  <a:lnTo>
                    <a:pt x="261" y="371"/>
                  </a:lnTo>
                  <a:lnTo>
                    <a:pt x="240" y="352"/>
                  </a:lnTo>
                  <a:lnTo>
                    <a:pt x="221" y="329"/>
                  </a:lnTo>
                  <a:lnTo>
                    <a:pt x="200" y="306"/>
                  </a:lnTo>
                  <a:lnTo>
                    <a:pt x="177" y="281"/>
                  </a:lnTo>
                  <a:lnTo>
                    <a:pt x="154" y="254"/>
                  </a:lnTo>
                  <a:lnTo>
                    <a:pt x="130" y="225"/>
                  </a:lnTo>
                  <a:lnTo>
                    <a:pt x="106" y="194"/>
                  </a:lnTo>
                  <a:lnTo>
                    <a:pt x="81" y="162"/>
                  </a:lnTo>
                  <a:lnTo>
                    <a:pt x="54" y="129"/>
                  </a:lnTo>
                  <a:lnTo>
                    <a:pt x="29" y="94"/>
                  </a:lnTo>
                  <a:lnTo>
                    <a:pt x="21" y="87"/>
                  </a:lnTo>
                  <a:lnTo>
                    <a:pt x="15" y="81"/>
                  </a:lnTo>
                  <a:lnTo>
                    <a:pt x="10" y="75"/>
                  </a:lnTo>
                  <a:lnTo>
                    <a:pt x="6" y="69"/>
                  </a:lnTo>
                  <a:lnTo>
                    <a:pt x="4" y="64"/>
                  </a:lnTo>
                  <a:lnTo>
                    <a:pt x="2" y="60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4" y="41"/>
                  </a:lnTo>
                  <a:lnTo>
                    <a:pt x="8" y="31"/>
                  </a:lnTo>
                  <a:lnTo>
                    <a:pt x="13" y="21"/>
                  </a:lnTo>
                  <a:lnTo>
                    <a:pt x="21" y="14"/>
                  </a:lnTo>
                  <a:lnTo>
                    <a:pt x="29" y="8"/>
                  </a:lnTo>
                  <a:lnTo>
                    <a:pt x="38" y="4"/>
                  </a:lnTo>
                  <a:lnTo>
                    <a:pt x="50" y="2"/>
                  </a:lnTo>
                  <a:lnTo>
                    <a:pt x="6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5"/>
            <p:cNvSpPr>
              <a:spLocks/>
            </p:cNvSpPr>
            <p:nvPr/>
          </p:nvSpPr>
          <p:spPr bwMode="auto">
            <a:xfrm>
              <a:off x="4657725" y="1812925"/>
              <a:ext cx="949325" cy="1082675"/>
            </a:xfrm>
            <a:custGeom>
              <a:avLst/>
              <a:gdLst>
                <a:gd name="T0" fmla="*/ 578644 w 1196"/>
                <a:gd name="T1" fmla="*/ 0 h 1365"/>
                <a:gd name="T2" fmla="*/ 604838 w 1196"/>
                <a:gd name="T3" fmla="*/ 4759 h 1365"/>
                <a:gd name="T4" fmla="*/ 634206 w 1196"/>
                <a:gd name="T5" fmla="*/ 11898 h 1365"/>
                <a:gd name="T6" fmla="*/ 677863 w 1196"/>
                <a:gd name="T7" fmla="*/ 28554 h 1365"/>
                <a:gd name="T8" fmla="*/ 742156 w 1196"/>
                <a:gd name="T9" fmla="*/ 57901 h 1365"/>
                <a:gd name="T10" fmla="*/ 780256 w 1196"/>
                <a:gd name="T11" fmla="*/ 80903 h 1365"/>
                <a:gd name="T12" fmla="*/ 815181 w 1196"/>
                <a:gd name="T13" fmla="*/ 101526 h 1365"/>
                <a:gd name="T14" fmla="*/ 845344 w 1196"/>
                <a:gd name="T15" fmla="*/ 122941 h 1365"/>
                <a:gd name="T16" fmla="*/ 873125 w 1196"/>
                <a:gd name="T17" fmla="*/ 144357 h 1365"/>
                <a:gd name="T18" fmla="*/ 894556 w 1196"/>
                <a:gd name="T19" fmla="*/ 164186 h 1365"/>
                <a:gd name="T20" fmla="*/ 914400 w 1196"/>
                <a:gd name="T21" fmla="*/ 184015 h 1365"/>
                <a:gd name="T22" fmla="*/ 927894 w 1196"/>
                <a:gd name="T23" fmla="*/ 202258 h 1365"/>
                <a:gd name="T24" fmla="*/ 939006 w 1196"/>
                <a:gd name="T25" fmla="*/ 220501 h 1365"/>
                <a:gd name="T26" fmla="*/ 946150 w 1196"/>
                <a:gd name="T27" fmla="*/ 238744 h 1365"/>
                <a:gd name="T28" fmla="*/ 949325 w 1196"/>
                <a:gd name="T29" fmla="*/ 255400 h 1365"/>
                <a:gd name="T30" fmla="*/ 947738 w 1196"/>
                <a:gd name="T31" fmla="*/ 270470 h 1365"/>
                <a:gd name="T32" fmla="*/ 935831 w 1196"/>
                <a:gd name="T33" fmla="*/ 286334 h 1365"/>
                <a:gd name="T34" fmla="*/ 915988 w 1196"/>
                <a:gd name="T35" fmla="*/ 299818 h 1365"/>
                <a:gd name="T36" fmla="*/ 894556 w 1196"/>
                <a:gd name="T37" fmla="*/ 321233 h 1365"/>
                <a:gd name="T38" fmla="*/ 868363 w 1196"/>
                <a:gd name="T39" fmla="*/ 352960 h 1365"/>
                <a:gd name="T40" fmla="*/ 839788 w 1196"/>
                <a:gd name="T41" fmla="*/ 389446 h 1365"/>
                <a:gd name="T42" fmla="*/ 777081 w 1196"/>
                <a:gd name="T43" fmla="*/ 478281 h 1365"/>
                <a:gd name="T44" fmla="*/ 714375 w 1196"/>
                <a:gd name="T45" fmla="*/ 559977 h 1365"/>
                <a:gd name="T46" fmla="*/ 652463 w 1196"/>
                <a:gd name="T47" fmla="*/ 636121 h 1365"/>
                <a:gd name="T48" fmla="*/ 588169 w 1196"/>
                <a:gd name="T49" fmla="*/ 707506 h 1365"/>
                <a:gd name="T50" fmla="*/ 523875 w 1196"/>
                <a:gd name="T51" fmla="*/ 773339 h 1365"/>
                <a:gd name="T52" fmla="*/ 431006 w 1196"/>
                <a:gd name="T53" fmla="*/ 857415 h 1365"/>
                <a:gd name="T54" fmla="*/ 316706 w 1196"/>
                <a:gd name="T55" fmla="*/ 943871 h 1365"/>
                <a:gd name="T56" fmla="*/ 193675 w 1196"/>
                <a:gd name="T57" fmla="*/ 1018428 h 1365"/>
                <a:gd name="T58" fmla="*/ 150813 w 1196"/>
                <a:gd name="T59" fmla="*/ 1039844 h 1365"/>
                <a:gd name="T60" fmla="*/ 114300 w 1196"/>
                <a:gd name="T61" fmla="*/ 1056500 h 1365"/>
                <a:gd name="T62" fmla="*/ 84138 w 1196"/>
                <a:gd name="T63" fmla="*/ 1069984 h 1365"/>
                <a:gd name="T64" fmla="*/ 61119 w 1196"/>
                <a:gd name="T65" fmla="*/ 1077916 h 1365"/>
                <a:gd name="T66" fmla="*/ 42863 w 1196"/>
                <a:gd name="T67" fmla="*/ 1082675 h 1365"/>
                <a:gd name="T68" fmla="*/ 28575 w 1196"/>
                <a:gd name="T69" fmla="*/ 1082675 h 1365"/>
                <a:gd name="T70" fmla="*/ 9525 w 1196"/>
                <a:gd name="T71" fmla="*/ 1079502 h 1365"/>
                <a:gd name="T72" fmla="*/ 1588 w 1196"/>
                <a:gd name="T73" fmla="*/ 1071571 h 1365"/>
                <a:gd name="T74" fmla="*/ 1588 w 1196"/>
                <a:gd name="T75" fmla="*/ 1061259 h 1365"/>
                <a:gd name="T76" fmla="*/ 7938 w 1196"/>
                <a:gd name="T77" fmla="*/ 1050155 h 1365"/>
                <a:gd name="T78" fmla="*/ 23019 w 1196"/>
                <a:gd name="T79" fmla="*/ 1036671 h 1365"/>
                <a:gd name="T80" fmla="*/ 62706 w 1196"/>
                <a:gd name="T81" fmla="*/ 985115 h 1365"/>
                <a:gd name="T82" fmla="*/ 104775 w 1196"/>
                <a:gd name="T83" fmla="*/ 930387 h 1365"/>
                <a:gd name="T84" fmla="*/ 147638 w 1196"/>
                <a:gd name="T85" fmla="*/ 872485 h 1365"/>
                <a:gd name="T86" fmla="*/ 192088 w 1196"/>
                <a:gd name="T87" fmla="*/ 809825 h 1365"/>
                <a:gd name="T88" fmla="*/ 234950 w 1196"/>
                <a:gd name="T89" fmla="*/ 743199 h 1365"/>
                <a:gd name="T90" fmla="*/ 300038 w 1196"/>
                <a:gd name="T91" fmla="*/ 629776 h 1365"/>
                <a:gd name="T92" fmla="*/ 373063 w 1196"/>
                <a:gd name="T93" fmla="*/ 488592 h 1365"/>
                <a:gd name="T94" fmla="*/ 442119 w 1196"/>
                <a:gd name="T95" fmla="*/ 334717 h 1365"/>
                <a:gd name="T96" fmla="*/ 472281 w 1196"/>
                <a:gd name="T97" fmla="*/ 237157 h 1365"/>
                <a:gd name="T98" fmla="*/ 484188 w 1196"/>
                <a:gd name="T99" fmla="*/ 176083 h 1365"/>
                <a:gd name="T100" fmla="*/ 488950 w 1196"/>
                <a:gd name="T101" fmla="*/ 130873 h 1365"/>
                <a:gd name="T102" fmla="*/ 492125 w 1196"/>
                <a:gd name="T103" fmla="*/ 86455 h 1365"/>
                <a:gd name="T104" fmla="*/ 493713 w 1196"/>
                <a:gd name="T105" fmla="*/ 56315 h 1365"/>
                <a:gd name="T106" fmla="*/ 501650 w 1196"/>
                <a:gd name="T107" fmla="*/ 33313 h 1365"/>
                <a:gd name="T108" fmla="*/ 513556 w 1196"/>
                <a:gd name="T109" fmla="*/ 15070 h 1365"/>
                <a:gd name="T110" fmla="*/ 531813 w 1196"/>
                <a:gd name="T111" fmla="*/ 4759 h 1365"/>
                <a:gd name="T112" fmla="*/ 554831 w 1196"/>
                <a:gd name="T113" fmla="*/ 0 h 136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96" h="1365">
                  <a:moveTo>
                    <a:pt x="710" y="0"/>
                  </a:moveTo>
                  <a:lnTo>
                    <a:pt x="720" y="0"/>
                  </a:lnTo>
                  <a:lnTo>
                    <a:pt x="729" y="0"/>
                  </a:lnTo>
                  <a:lnTo>
                    <a:pt x="739" y="2"/>
                  </a:lnTo>
                  <a:lnTo>
                    <a:pt x="751" y="4"/>
                  </a:lnTo>
                  <a:lnTo>
                    <a:pt x="762" y="6"/>
                  </a:lnTo>
                  <a:lnTo>
                    <a:pt x="774" y="7"/>
                  </a:lnTo>
                  <a:lnTo>
                    <a:pt x="785" y="11"/>
                  </a:lnTo>
                  <a:lnTo>
                    <a:pt x="799" y="15"/>
                  </a:lnTo>
                  <a:lnTo>
                    <a:pt x="812" y="19"/>
                  </a:lnTo>
                  <a:lnTo>
                    <a:pt x="825" y="25"/>
                  </a:lnTo>
                  <a:lnTo>
                    <a:pt x="854" y="36"/>
                  </a:lnTo>
                  <a:lnTo>
                    <a:pt x="885" y="48"/>
                  </a:lnTo>
                  <a:lnTo>
                    <a:pt x="918" y="63"/>
                  </a:lnTo>
                  <a:lnTo>
                    <a:pt x="935" y="73"/>
                  </a:lnTo>
                  <a:lnTo>
                    <a:pt x="952" y="82"/>
                  </a:lnTo>
                  <a:lnTo>
                    <a:pt x="968" y="92"/>
                  </a:lnTo>
                  <a:lnTo>
                    <a:pt x="983" y="102"/>
                  </a:lnTo>
                  <a:lnTo>
                    <a:pt x="998" y="111"/>
                  </a:lnTo>
                  <a:lnTo>
                    <a:pt x="1014" y="121"/>
                  </a:lnTo>
                  <a:lnTo>
                    <a:pt x="1027" y="128"/>
                  </a:lnTo>
                  <a:lnTo>
                    <a:pt x="1040" y="138"/>
                  </a:lnTo>
                  <a:lnTo>
                    <a:pt x="1054" y="148"/>
                  </a:lnTo>
                  <a:lnTo>
                    <a:pt x="1065" y="155"/>
                  </a:lnTo>
                  <a:lnTo>
                    <a:pt x="1077" y="165"/>
                  </a:lnTo>
                  <a:lnTo>
                    <a:pt x="1088" y="173"/>
                  </a:lnTo>
                  <a:lnTo>
                    <a:pt x="1100" y="182"/>
                  </a:lnTo>
                  <a:lnTo>
                    <a:pt x="1110" y="190"/>
                  </a:lnTo>
                  <a:lnTo>
                    <a:pt x="1119" y="199"/>
                  </a:lnTo>
                  <a:lnTo>
                    <a:pt x="1127" y="207"/>
                  </a:lnTo>
                  <a:lnTo>
                    <a:pt x="1136" y="215"/>
                  </a:lnTo>
                  <a:lnTo>
                    <a:pt x="1144" y="224"/>
                  </a:lnTo>
                  <a:lnTo>
                    <a:pt x="1152" y="232"/>
                  </a:lnTo>
                  <a:lnTo>
                    <a:pt x="1158" y="240"/>
                  </a:lnTo>
                  <a:lnTo>
                    <a:pt x="1163" y="247"/>
                  </a:lnTo>
                  <a:lnTo>
                    <a:pt x="1169" y="255"/>
                  </a:lnTo>
                  <a:lnTo>
                    <a:pt x="1175" y="263"/>
                  </a:lnTo>
                  <a:lnTo>
                    <a:pt x="1179" y="270"/>
                  </a:lnTo>
                  <a:lnTo>
                    <a:pt x="1183" y="278"/>
                  </a:lnTo>
                  <a:lnTo>
                    <a:pt x="1186" y="286"/>
                  </a:lnTo>
                  <a:lnTo>
                    <a:pt x="1190" y="293"/>
                  </a:lnTo>
                  <a:lnTo>
                    <a:pt x="1192" y="301"/>
                  </a:lnTo>
                  <a:lnTo>
                    <a:pt x="1194" y="307"/>
                  </a:lnTo>
                  <a:lnTo>
                    <a:pt x="1196" y="315"/>
                  </a:lnTo>
                  <a:lnTo>
                    <a:pt x="1196" y="322"/>
                  </a:lnTo>
                  <a:lnTo>
                    <a:pt x="1196" y="330"/>
                  </a:lnTo>
                  <a:lnTo>
                    <a:pt x="1196" y="336"/>
                  </a:lnTo>
                  <a:lnTo>
                    <a:pt x="1194" y="341"/>
                  </a:lnTo>
                  <a:lnTo>
                    <a:pt x="1190" y="349"/>
                  </a:lnTo>
                  <a:lnTo>
                    <a:pt x="1184" y="355"/>
                  </a:lnTo>
                  <a:lnTo>
                    <a:pt x="1179" y="361"/>
                  </a:lnTo>
                  <a:lnTo>
                    <a:pt x="1169" y="368"/>
                  </a:lnTo>
                  <a:lnTo>
                    <a:pt x="1159" y="374"/>
                  </a:lnTo>
                  <a:lnTo>
                    <a:pt x="1154" y="378"/>
                  </a:lnTo>
                  <a:lnTo>
                    <a:pt x="1148" y="382"/>
                  </a:lnTo>
                  <a:lnTo>
                    <a:pt x="1136" y="391"/>
                  </a:lnTo>
                  <a:lnTo>
                    <a:pt x="1127" y="405"/>
                  </a:lnTo>
                  <a:lnTo>
                    <a:pt x="1115" y="418"/>
                  </a:lnTo>
                  <a:lnTo>
                    <a:pt x="1106" y="432"/>
                  </a:lnTo>
                  <a:lnTo>
                    <a:pt x="1094" y="445"/>
                  </a:lnTo>
                  <a:lnTo>
                    <a:pt x="1083" y="460"/>
                  </a:lnTo>
                  <a:lnTo>
                    <a:pt x="1069" y="476"/>
                  </a:lnTo>
                  <a:lnTo>
                    <a:pt x="1058" y="491"/>
                  </a:lnTo>
                  <a:lnTo>
                    <a:pt x="1031" y="528"/>
                  </a:lnTo>
                  <a:lnTo>
                    <a:pt x="1006" y="566"/>
                  </a:lnTo>
                  <a:lnTo>
                    <a:pt x="979" y="603"/>
                  </a:lnTo>
                  <a:lnTo>
                    <a:pt x="954" y="637"/>
                  </a:lnTo>
                  <a:lnTo>
                    <a:pt x="927" y="672"/>
                  </a:lnTo>
                  <a:lnTo>
                    <a:pt x="900" y="706"/>
                  </a:lnTo>
                  <a:lnTo>
                    <a:pt x="875" y="739"/>
                  </a:lnTo>
                  <a:lnTo>
                    <a:pt x="849" y="771"/>
                  </a:lnTo>
                  <a:lnTo>
                    <a:pt x="822" y="802"/>
                  </a:lnTo>
                  <a:lnTo>
                    <a:pt x="795" y="833"/>
                  </a:lnTo>
                  <a:lnTo>
                    <a:pt x="768" y="864"/>
                  </a:lnTo>
                  <a:lnTo>
                    <a:pt x="741" y="892"/>
                  </a:lnTo>
                  <a:lnTo>
                    <a:pt x="714" y="921"/>
                  </a:lnTo>
                  <a:lnTo>
                    <a:pt x="687" y="948"/>
                  </a:lnTo>
                  <a:lnTo>
                    <a:pt x="660" y="975"/>
                  </a:lnTo>
                  <a:lnTo>
                    <a:pt x="634" y="1000"/>
                  </a:lnTo>
                  <a:lnTo>
                    <a:pt x="589" y="1040"/>
                  </a:lnTo>
                  <a:lnTo>
                    <a:pt x="543" y="1081"/>
                  </a:lnTo>
                  <a:lnTo>
                    <a:pt x="497" y="1119"/>
                  </a:lnTo>
                  <a:lnTo>
                    <a:pt x="449" y="1155"/>
                  </a:lnTo>
                  <a:lnTo>
                    <a:pt x="399" y="1190"/>
                  </a:lnTo>
                  <a:lnTo>
                    <a:pt x="349" y="1223"/>
                  </a:lnTo>
                  <a:lnTo>
                    <a:pt x="298" y="1253"/>
                  </a:lnTo>
                  <a:lnTo>
                    <a:pt x="244" y="1284"/>
                  </a:lnTo>
                  <a:lnTo>
                    <a:pt x="225" y="1294"/>
                  </a:lnTo>
                  <a:lnTo>
                    <a:pt x="207" y="1301"/>
                  </a:lnTo>
                  <a:lnTo>
                    <a:pt x="190" y="1311"/>
                  </a:lnTo>
                  <a:lnTo>
                    <a:pt x="173" y="1319"/>
                  </a:lnTo>
                  <a:lnTo>
                    <a:pt x="157" y="1326"/>
                  </a:lnTo>
                  <a:lnTo>
                    <a:pt x="144" y="1332"/>
                  </a:lnTo>
                  <a:lnTo>
                    <a:pt x="131" y="1338"/>
                  </a:lnTo>
                  <a:lnTo>
                    <a:pt x="117" y="1344"/>
                  </a:lnTo>
                  <a:lnTo>
                    <a:pt x="106" y="1349"/>
                  </a:lnTo>
                  <a:lnTo>
                    <a:pt x="96" y="1353"/>
                  </a:lnTo>
                  <a:lnTo>
                    <a:pt x="86" y="1357"/>
                  </a:lnTo>
                  <a:lnTo>
                    <a:pt x="77" y="1359"/>
                  </a:lnTo>
                  <a:lnTo>
                    <a:pt x="69" y="1361"/>
                  </a:lnTo>
                  <a:lnTo>
                    <a:pt x="61" y="1363"/>
                  </a:lnTo>
                  <a:lnTo>
                    <a:pt x="54" y="1365"/>
                  </a:lnTo>
                  <a:lnTo>
                    <a:pt x="50" y="1365"/>
                  </a:lnTo>
                  <a:lnTo>
                    <a:pt x="42" y="1365"/>
                  </a:lnTo>
                  <a:lnTo>
                    <a:pt x="36" y="1365"/>
                  </a:lnTo>
                  <a:lnTo>
                    <a:pt x="27" y="1363"/>
                  </a:lnTo>
                  <a:lnTo>
                    <a:pt x="19" y="1363"/>
                  </a:lnTo>
                  <a:lnTo>
                    <a:pt x="12" y="1361"/>
                  </a:lnTo>
                  <a:lnTo>
                    <a:pt x="8" y="1357"/>
                  </a:lnTo>
                  <a:lnTo>
                    <a:pt x="4" y="1355"/>
                  </a:lnTo>
                  <a:lnTo>
                    <a:pt x="2" y="1351"/>
                  </a:lnTo>
                  <a:lnTo>
                    <a:pt x="0" y="1347"/>
                  </a:lnTo>
                  <a:lnTo>
                    <a:pt x="0" y="1344"/>
                  </a:lnTo>
                  <a:lnTo>
                    <a:pt x="2" y="1338"/>
                  </a:lnTo>
                  <a:lnTo>
                    <a:pt x="4" y="1334"/>
                  </a:lnTo>
                  <a:lnTo>
                    <a:pt x="6" y="1328"/>
                  </a:lnTo>
                  <a:lnTo>
                    <a:pt x="10" y="1324"/>
                  </a:lnTo>
                  <a:lnTo>
                    <a:pt x="15" y="1319"/>
                  </a:lnTo>
                  <a:lnTo>
                    <a:pt x="21" y="1313"/>
                  </a:lnTo>
                  <a:lnTo>
                    <a:pt x="29" y="1307"/>
                  </a:lnTo>
                  <a:lnTo>
                    <a:pt x="46" y="1286"/>
                  </a:lnTo>
                  <a:lnTo>
                    <a:pt x="61" y="1265"/>
                  </a:lnTo>
                  <a:lnTo>
                    <a:pt x="79" y="1242"/>
                  </a:lnTo>
                  <a:lnTo>
                    <a:pt x="98" y="1219"/>
                  </a:lnTo>
                  <a:lnTo>
                    <a:pt x="115" y="1196"/>
                  </a:lnTo>
                  <a:lnTo>
                    <a:pt x="132" y="1173"/>
                  </a:lnTo>
                  <a:lnTo>
                    <a:pt x="150" y="1150"/>
                  </a:lnTo>
                  <a:lnTo>
                    <a:pt x="169" y="1125"/>
                  </a:lnTo>
                  <a:lnTo>
                    <a:pt x="186" y="1100"/>
                  </a:lnTo>
                  <a:lnTo>
                    <a:pt x="205" y="1073"/>
                  </a:lnTo>
                  <a:lnTo>
                    <a:pt x="223" y="1048"/>
                  </a:lnTo>
                  <a:lnTo>
                    <a:pt x="242" y="1021"/>
                  </a:lnTo>
                  <a:lnTo>
                    <a:pt x="259" y="992"/>
                  </a:lnTo>
                  <a:lnTo>
                    <a:pt x="276" y="965"/>
                  </a:lnTo>
                  <a:lnTo>
                    <a:pt x="296" y="937"/>
                  </a:lnTo>
                  <a:lnTo>
                    <a:pt x="313" y="908"/>
                  </a:lnTo>
                  <a:lnTo>
                    <a:pt x="346" y="852"/>
                  </a:lnTo>
                  <a:lnTo>
                    <a:pt x="378" y="794"/>
                  </a:lnTo>
                  <a:lnTo>
                    <a:pt x="409" y="737"/>
                  </a:lnTo>
                  <a:lnTo>
                    <a:pt x="440" y="677"/>
                  </a:lnTo>
                  <a:lnTo>
                    <a:pt x="470" y="616"/>
                  </a:lnTo>
                  <a:lnTo>
                    <a:pt x="499" y="553"/>
                  </a:lnTo>
                  <a:lnTo>
                    <a:pt x="528" y="487"/>
                  </a:lnTo>
                  <a:lnTo>
                    <a:pt x="557" y="422"/>
                  </a:lnTo>
                  <a:lnTo>
                    <a:pt x="572" y="380"/>
                  </a:lnTo>
                  <a:lnTo>
                    <a:pt x="584" y="340"/>
                  </a:lnTo>
                  <a:lnTo>
                    <a:pt x="595" y="299"/>
                  </a:lnTo>
                  <a:lnTo>
                    <a:pt x="603" y="261"/>
                  </a:lnTo>
                  <a:lnTo>
                    <a:pt x="607" y="242"/>
                  </a:lnTo>
                  <a:lnTo>
                    <a:pt x="610" y="222"/>
                  </a:lnTo>
                  <a:lnTo>
                    <a:pt x="612" y="203"/>
                  </a:lnTo>
                  <a:lnTo>
                    <a:pt x="614" y="184"/>
                  </a:lnTo>
                  <a:lnTo>
                    <a:pt x="616" y="165"/>
                  </a:lnTo>
                  <a:lnTo>
                    <a:pt x="618" y="146"/>
                  </a:lnTo>
                  <a:lnTo>
                    <a:pt x="618" y="126"/>
                  </a:lnTo>
                  <a:lnTo>
                    <a:pt x="620" y="109"/>
                  </a:lnTo>
                  <a:lnTo>
                    <a:pt x="620" y="96"/>
                  </a:lnTo>
                  <a:lnTo>
                    <a:pt x="620" y="82"/>
                  </a:lnTo>
                  <a:lnTo>
                    <a:pt x="622" y="71"/>
                  </a:lnTo>
                  <a:lnTo>
                    <a:pt x="624" y="59"/>
                  </a:lnTo>
                  <a:lnTo>
                    <a:pt x="628" y="50"/>
                  </a:lnTo>
                  <a:lnTo>
                    <a:pt x="632" y="42"/>
                  </a:lnTo>
                  <a:lnTo>
                    <a:pt x="635" y="32"/>
                  </a:lnTo>
                  <a:lnTo>
                    <a:pt x="641" y="27"/>
                  </a:lnTo>
                  <a:lnTo>
                    <a:pt x="647" y="19"/>
                  </a:lnTo>
                  <a:lnTo>
                    <a:pt x="653" y="13"/>
                  </a:lnTo>
                  <a:lnTo>
                    <a:pt x="660" y="9"/>
                  </a:lnTo>
                  <a:lnTo>
                    <a:pt x="670" y="6"/>
                  </a:lnTo>
                  <a:lnTo>
                    <a:pt x="678" y="2"/>
                  </a:lnTo>
                  <a:lnTo>
                    <a:pt x="687" y="0"/>
                  </a:lnTo>
                  <a:lnTo>
                    <a:pt x="699" y="0"/>
                  </a:lnTo>
                  <a:lnTo>
                    <a:pt x="71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auto">
            <a:xfrm>
              <a:off x="5051425" y="2143125"/>
              <a:ext cx="1455738" cy="376237"/>
            </a:xfrm>
            <a:custGeom>
              <a:avLst/>
              <a:gdLst>
                <a:gd name="T0" fmla="*/ 1182043 w 1835"/>
                <a:gd name="T1" fmla="*/ 0 h 474"/>
                <a:gd name="T2" fmla="*/ 1198703 w 1835"/>
                <a:gd name="T3" fmla="*/ 1587 h 474"/>
                <a:gd name="T4" fmla="*/ 1221709 w 1835"/>
                <a:gd name="T5" fmla="*/ 6350 h 474"/>
                <a:gd name="T6" fmla="*/ 1250269 w 1835"/>
                <a:gd name="T7" fmla="*/ 14287 h 474"/>
                <a:gd name="T8" fmla="*/ 1288348 w 1835"/>
                <a:gd name="T9" fmla="*/ 23019 h 474"/>
                <a:gd name="T10" fmla="*/ 1334360 w 1835"/>
                <a:gd name="T11" fmla="*/ 38100 h 474"/>
                <a:gd name="T12" fmla="*/ 1378786 w 1835"/>
                <a:gd name="T13" fmla="*/ 56356 h 474"/>
                <a:gd name="T14" fmla="*/ 1412106 w 1835"/>
                <a:gd name="T15" fmla="*/ 73025 h 474"/>
                <a:gd name="T16" fmla="*/ 1436698 w 1835"/>
                <a:gd name="T17" fmla="*/ 92075 h 474"/>
                <a:gd name="T18" fmla="*/ 1451771 w 1835"/>
                <a:gd name="T19" fmla="*/ 108744 h 474"/>
                <a:gd name="T20" fmla="*/ 1455738 w 1835"/>
                <a:gd name="T21" fmla="*/ 123825 h 474"/>
                <a:gd name="T22" fmla="*/ 1454945 w 1835"/>
                <a:gd name="T23" fmla="*/ 137319 h 474"/>
                <a:gd name="T24" fmla="*/ 1448598 w 1835"/>
                <a:gd name="T25" fmla="*/ 150812 h 474"/>
                <a:gd name="T26" fmla="*/ 1439078 w 1835"/>
                <a:gd name="T27" fmla="*/ 165100 h 474"/>
                <a:gd name="T28" fmla="*/ 1425592 w 1835"/>
                <a:gd name="T29" fmla="*/ 178594 h 474"/>
                <a:gd name="T30" fmla="*/ 1408932 w 1835"/>
                <a:gd name="T31" fmla="*/ 190500 h 474"/>
                <a:gd name="T32" fmla="*/ 1387513 w 1835"/>
                <a:gd name="T33" fmla="*/ 203200 h 474"/>
                <a:gd name="T34" fmla="*/ 1362920 w 1835"/>
                <a:gd name="T35" fmla="*/ 215106 h 474"/>
                <a:gd name="T36" fmla="*/ 1334360 w 1835"/>
                <a:gd name="T37" fmla="*/ 227012 h 474"/>
                <a:gd name="T38" fmla="*/ 1302628 w 1835"/>
                <a:gd name="T39" fmla="*/ 239712 h 474"/>
                <a:gd name="T40" fmla="*/ 1266135 w 1835"/>
                <a:gd name="T41" fmla="*/ 250031 h 474"/>
                <a:gd name="T42" fmla="*/ 1087639 w 1835"/>
                <a:gd name="T43" fmla="*/ 279400 h 474"/>
                <a:gd name="T44" fmla="*/ 700500 w 1835"/>
                <a:gd name="T45" fmla="*/ 337343 h 474"/>
                <a:gd name="T46" fmla="*/ 545803 w 1835"/>
                <a:gd name="T47" fmla="*/ 361156 h 474"/>
                <a:gd name="T48" fmla="*/ 431565 w 1835"/>
                <a:gd name="T49" fmla="*/ 372268 h 474"/>
                <a:gd name="T50" fmla="*/ 319707 w 1835"/>
                <a:gd name="T51" fmla="*/ 376237 h 474"/>
                <a:gd name="T52" fmla="*/ 239582 w 1835"/>
                <a:gd name="T53" fmla="*/ 373856 h 474"/>
                <a:gd name="T54" fmla="*/ 158664 w 1835"/>
                <a:gd name="T55" fmla="*/ 367506 h 474"/>
                <a:gd name="T56" fmla="*/ 91232 w 1835"/>
                <a:gd name="T57" fmla="*/ 355600 h 474"/>
                <a:gd name="T58" fmla="*/ 57912 w 1835"/>
                <a:gd name="T59" fmla="*/ 347662 h 474"/>
                <a:gd name="T60" fmla="*/ 32526 w 1835"/>
                <a:gd name="T61" fmla="*/ 339725 h 474"/>
                <a:gd name="T62" fmla="*/ 14280 w 1835"/>
                <a:gd name="T63" fmla="*/ 332581 h 474"/>
                <a:gd name="T64" fmla="*/ 3173 w 1835"/>
                <a:gd name="T65" fmla="*/ 324643 h 474"/>
                <a:gd name="T66" fmla="*/ 0 w 1835"/>
                <a:gd name="T67" fmla="*/ 317500 h 474"/>
                <a:gd name="T68" fmla="*/ 4760 w 1835"/>
                <a:gd name="T69" fmla="*/ 303212 h 474"/>
                <a:gd name="T70" fmla="*/ 18246 w 1835"/>
                <a:gd name="T71" fmla="*/ 292893 h 474"/>
                <a:gd name="T72" fmla="*/ 41253 w 1835"/>
                <a:gd name="T73" fmla="*/ 281781 h 474"/>
                <a:gd name="T74" fmla="*/ 72985 w 1835"/>
                <a:gd name="T75" fmla="*/ 271462 h 474"/>
                <a:gd name="T76" fmla="*/ 115824 w 1835"/>
                <a:gd name="T77" fmla="*/ 261143 h 474"/>
                <a:gd name="T78" fmla="*/ 214989 w 1835"/>
                <a:gd name="T79" fmla="*/ 236537 h 474"/>
                <a:gd name="T80" fmla="*/ 332400 w 1835"/>
                <a:gd name="T81" fmla="*/ 207168 h 474"/>
                <a:gd name="T82" fmla="*/ 440291 w 1835"/>
                <a:gd name="T83" fmla="*/ 181769 h 474"/>
                <a:gd name="T84" fmla="*/ 539456 w 1835"/>
                <a:gd name="T85" fmla="*/ 157162 h 474"/>
                <a:gd name="T86" fmla="*/ 627514 w 1835"/>
                <a:gd name="T87" fmla="*/ 135731 h 474"/>
                <a:gd name="T88" fmla="*/ 708433 w 1835"/>
                <a:gd name="T89" fmla="*/ 115887 h 474"/>
                <a:gd name="T90" fmla="*/ 778245 w 1835"/>
                <a:gd name="T91" fmla="*/ 97631 h 474"/>
                <a:gd name="T92" fmla="*/ 839330 w 1835"/>
                <a:gd name="T93" fmla="*/ 82550 h 474"/>
                <a:gd name="T94" fmla="*/ 889309 w 1835"/>
                <a:gd name="T95" fmla="*/ 70644 h 474"/>
                <a:gd name="T96" fmla="*/ 932148 w 1835"/>
                <a:gd name="T97" fmla="*/ 59531 h 474"/>
                <a:gd name="T98" fmla="*/ 963881 w 1835"/>
                <a:gd name="T99" fmla="*/ 50800 h 474"/>
                <a:gd name="T100" fmla="*/ 1029726 w 1835"/>
                <a:gd name="T101" fmla="*/ 34131 h 474"/>
                <a:gd name="T102" fmla="*/ 1084465 w 1835"/>
                <a:gd name="T103" fmla="*/ 19844 h 474"/>
                <a:gd name="T104" fmla="*/ 1125718 w 1835"/>
                <a:gd name="T105" fmla="*/ 9525 h 474"/>
                <a:gd name="T106" fmla="*/ 1154277 w 1835"/>
                <a:gd name="T107" fmla="*/ 3175 h 474"/>
                <a:gd name="T108" fmla="*/ 1171730 w 1835"/>
                <a:gd name="T109" fmla="*/ 0 h 4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835" h="474">
                  <a:moveTo>
                    <a:pt x="1480" y="0"/>
                  </a:moveTo>
                  <a:lnTo>
                    <a:pt x="1484" y="0"/>
                  </a:lnTo>
                  <a:lnTo>
                    <a:pt x="1490" y="0"/>
                  </a:lnTo>
                  <a:lnTo>
                    <a:pt x="1496" y="0"/>
                  </a:lnTo>
                  <a:lnTo>
                    <a:pt x="1503" y="2"/>
                  </a:lnTo>
                  <a:lnTo>
                    <a:pt x="1511" y="2"/>
                  </a:lnTo>
                  <a:lnTo>
                    <a:pt x="1519" y="4"/>
                  </a:lnTo>
                  <a:lnTo>
                    <a:pt x="1528" y="6"/>
                  </a:lnTo>
                  <a:lnTo>
                    <a:pt x="1540" y="8"/>
                  </a:lnTo>
                  <a:lnTo>
                    <a:pt x="1551" y="12"/>
                  </a:lnTo>
                  <a:lnTo>
                    <a:pt x="1563" y="14"/>
                  </a:lnTo>
                  <a:lnTo>
                    <a:pt x="1576" y="18"/>
                  </a:lnTo>
                  <a:lnTo>
                    <a:pt x="1592" y="21"/>
                  </a:lnTo>
                  <a:lnTo>
                    <a:pt x="1607" y="25"/>
                  </a:lnTo>
                  <a:lnTo>
                    <a:pt x="1624" y="29"/>
                  </a:lnTo>
                  <a:lnTo>
                    <a:pt x="1642" y="35"/>
                  </a:lnTo>
                  <a:lnTo>
                    <a:pt x="1661" y="41"/>
                  </a:lnTo>
                  <a:lnTo>
                    <a:pt x="1682" y="48"/>
                  </a:lnTo>
                  <a:lnTo>
                    <a:pt x="1703" y="56"/>
                  </a:lnTo>
                  <a:lnTo>
                    <a:pt x="1720" y="64"/>
                  </a:lnTo>
                  <a:lnTo>
                    <a:pt x="1738" y="71"/>
                  </a:lnTo>
                  <a:lnTo>
                    <a:pt x="1753" y="79"/>
                  </a:lnTo>
                  <a:lnTo>
                    <a:pt x="1768" y="87"/>
                  </a:lnTo>
                  <a:lnTo>
                    <a:pt x="1780" y="92"/>
                  </a:lnTo>
                  <a:lnTo>
                    <a:pt x="1791" y="100"/>
                  </a:lnTo>
                  <a:lnTo>
                    <a:pt x="1803" y="108"/>
                  </a:lnTo>
                  <a:lnTo>
                    <a:pt x="1811" y="116"/>
                  </a:lnTo>
                  <a:lnTo>
                    <a:pt x="1818" y="121"/>
                  </a:lnTo>
                  <a:lnTo>
                    <a:pt x="1824" y="129"/>
                  </a:lnTo>
                  <a:lnTo>
                    <a:pt x="1830" y="137"/>
                  </a:lnTo>
                  <a:lnTo>
                    <a:pt x="1832" y="142"/>
                  </a:lnTo>
                  <a:lnTo>
                    <a:pt x="1834" y="150"/>
                  </a:lnTo>
                  <a:lnTo>
                    <a:pt x="1835" y="156"/>
                  </a:lnTo>
                  <a:lnTo>
                    <a:pt x="1835" y="162"/>
                  </a:lnTo>
                  <a:lnTo>
                    <a:pt x="1834" y="167"/>
                  </a:lnTo>
                  <a:lnTo>
                    <a:pt x="1834" y="173"/>
                  </a:lnTo>
                  <a:lnTo>
                    <a:pt x="1832" y="179"/>
                  </a:lnTo>
                  <a:lnTo>
                    <a:pt x="1828" y="185"/>
                  </a:lnTo>
                  <a:lnTo>
                    <a:pt x="1826" y="190"/>
                  </a:lnTo>
                  <a:lnTo>
                    <a:pt x="1822" y="196"/>
                  </a:lnTo>
                  <a:lnTo>
                    <a:pt x="1818" y="202"/>
                  </a:lnTo>
                  <a:lnTo>
                    <a:pt x="1814" y="208"/>
                  </a:lnTo>
                  <a:lnTo>
                    <a:pt x="1809" y="213"/>
                  </a:lnTo>
                  <a:lnTo>
                    <a:pt x="1803" y="219"/>
                  </a:lnTo>
                  <a:lnTo>
                    <a:pt x="1797" y="225"/>
                  </a:lnTo>
                  <a:lnTo>
                    <a:pt x="1789" y="231"/>
                  </a:lnTo>
                  <a:lnTo>
                    <a:pt x="1784" y="235"/>
                  </a:lnTo>
                  <a:lnTo>
                    <a:pt x="1776" y="240"/>
                  </a:lnTo>
                  <a:lnTo>
                    <a:pt x="1766" y="246"/>
                  </a:lnTo>
                  <a:lnTo>
                    <a:pt x="1759" y="252"/>
                  </a:lnTo>
                  <a:lnTo>
                    <a:pt x="1749" y="256"/>
                  </a:lnTo>
                  <a:lnTo>
                    <a:pt x="1739" y="261"/>
                  </a:lnTo>
                  <a:lnTo>
                    <a:pt x="1728" y="267"/>
                  </a:lnTo>
                  <a:lnTo>
                    <a:pt x="1718" y="271"/>
                  </a:lnTo>
                  <a:lnTo>
                    <a:pt x="1707" y="277"/>
                  </a:lnTo>
                  <a:lnTo>
                    <a:pt x="1695" y="281"/>
                  </a:lnTo>
                  <a:lnTo>
                    <a:pt x="1682" y="286"/>
                  </a:lnTo>
                  <a:lnTo>
                    <a:pt x="1668" y="292"/>
                  </a:lnTo>
                  <a:lnTo>
                    <a:pt x="1655" y="296"/>
                  </a:lnTo>
                  <a:lnTo>
                    <a:pt x="1642" y="302"/>
                  </a:lnTo>
                  <a:lnTo>
                    <a:pt x="1626" y="306"/>
                  </a:lnTo>
                  <a:lnTo>
                    <a:pt x="1613" y="309"/>
                  </a:lnTo>
                  <a:lnTo>
                    <a:pt x="1596" y="315"/>
                  </a:lnTo>
                  <a:lnTo>
                    <a:pt x="1580" y="319"/>
                  </a:lnTo>
                  <a:lnTo>
                    <a:pt x="1563" y="325"/>
                  </a:lnTo>
                  <a:lnTo>
                    <a:pt x="1371" y="352"/>
                  </a:lnTo>
                  <a:lnTo>
                    <a:pt x="1177" y="378"/>
                  </a:lnTo>
                  <a:lnTo>
                    <a:pt x="981" y="409"/>
                  </a:lnTo>
                  <a:lnTo>
                    <a:pt x="883" y="425"/>
                  </a:lnTo>
                  <a:lnTo>
                    <a:pt x="785" y="440"/>
                  </a:lnTo>
                  <a:lnTo>
                    <a:pt x="736" y="448"/>
                  </a:lnTo>
                  <a:lnTo>
                    <a:pt x="688" y="455"/>
                  </a:lnTo>
                  <a:lnTo>
                    <a:pt x="640" y="461"/>
                  </a:lnTo>
                  <a:lnTo>
                    <a:pt x="592" y="465"/>
                  </a:lnTo>
                  <a:lnTo>
                    <a:pt x="544" y="469"/>
                  </a:lnTo>
                  <a:lnTo>
                    <a:pt x="497" y="473"/>
                  </a:lnTo>
                  <a:lnTo>
                    <a:pt x="449" y="473"/>
                  </a:lnTo>
                  <a:lnTo>
                    <a:pt x="403" y="474"/>
                  </a:lnTo>
                  <a:lnTo>
                    <a:pt x="369" y="474"/>
                  </a:lnTo>
                  <a:lnTo>
                    <a:pt x="334" y="473"/>
                  </a:lnTo>
                  <a:lnTo>
                    <a:pt x="302" y="471"/>
                  </a:lnTo>
                  <a:lnTo>
                    <a:pt x="267" y="469"/>
                  </a:lnTo>
                  <a:lnTo>
                    <a:pt x="233" y="467"/>
                  </a:lnTo>
                  <a:lnTo>
                    <a:pt x="200" y="463"/>
                  </a:lnTo>
                  <a:lnTo>
                    <a:pt x="165" y="457"/>
                  </a:lnTo>
                  <a:lnTo>
                    <a:pt x="131" y="451"/>
                  </a:lnTo>
                  <a:lnTo>
                    <a:pt x="115" y="448"/>
                  </a:lnTo>
                  <a:lnTo>
                    <a:pt x="100" y="444"/>
                  </a:lnTo>
                  <a:lnTo>
                    <a:pt x="85" y="442"/>
                  </a:lnTo>
                  <a:lnTo>
                    <a:pt x="73" y="438"/>
                  </a:lnTo>
                  <a:lnTo>
                    <a:pt x="60" y="434"/>
                  </a:lnTo>
                  <a:lnTo>
                    <a:pt x="50" y="430"/>
                  </a:lnTo>
                  <a:lnTo>
                    <a:pt x="41" y="428"/>
                  </a:lnTo>
                  <a:lnTo>
                    <a:pt x="31" y="425"/>
                  </a:lnTo>
                  <a:lnTo>
                    <a:pt x="23" y="421"/>
                  </a:lnTo>
                  <a:lnTo>
                    <a:pt x="18" y="419"/>
                  </a:lnTo>
                  <a:lnTo>
                    <a:pt x="12" y="415"/>
                  </a:lnTo>
                  <a:lnTo>
                    <a:pt x="8" y="411"/>
                  </a:lnTo>
                  <a:lnTo>
                    <a:pt x="4" y="409"/>
                  </a:lnTo>
                  <a:lnTo>
                    <a:pt x="2" y="405"/>
                  </a:lnTo>
                  <a:lnTo>
                    <a:pt x="0" y="402"/>
                  </a:lnTo>
                  <a:lnTo>
                    <a:pt x="0" y="400"/>
                  </a:lnTo>
                  <a:lnTo>
                    <a:pt x="0" y="394"/>
                  </a:lnTo>
                  <a:lnTo>
                    <a:pt x="2" y="388"/>
                  </a:lnTo>
                  <a:lnTo>
                    <a:pt x="6" y="382"/>
                  </a:lnTo>
                  <a:lnTo>
                    <a:pt x="10" y="378"/>
                  </a:lnTo>
                  <a:lnTo>
                    <a:pt x="16" y="373"/>
                  </a:lnTo>
                  <a:lnTo>
                    <a:pt x="23" y="369"/>
                  </a:lnTo>
                  <a:lnTo>
                    <a:pt x="31" y="363"/>
                  </a:lnTo>
                  <a:lnTo>
                    <a:pt x="41" y="359"/>
                  </a:lnTo>
                  <a:lnTo>
                    <a:pt x="52" y="355"/>
                  </a:lnTo>
                  <a:lnTo>
                    <a:pt x="64" y="350"/>
                  </a:lnTo>
                  <a:lnTo>
                    <a:pt x="79" y="346"/>
                  </a:lnTo>
                  <a:lnTo>
                    <a:pt x="92" y="342"/>
                  </a:lnTo>
                  <a:lnTo>
                    <a:pt x="110" y="336"/>
                  </a:lnTo>
                  <a:lnTo>
                    <a:pt x="127" y="332"/>
                  </a:lnTo>
                  <a:lnTo>
                    <a:pt x="146" y="329"/>
                  </a:lnTo>
                  <a:lnTo>
                    <a:pt x="165" y="325"/>
                  </a:lnTo>
                  <a:lnTo>
                    <a:pt x="219" y="311"/>
                  </a:lnTo>
                  <a:lnTo>
                    <a:pt x="271" y="298"/>
                  </a:lnTo>
                  <a:lnTo>
                    <a:pt x="323" y="286"/>
                  </a:lnTo>
                  <a:lnTo>
                    <a:pt x="371" y="273"/>
                  </a:lnTo>
                  <a:lnTo>
                    <a:pt x="419" y="261"/>
                  </a:lnTo>
                  <a:lnTo>
                    <a:pt x="467" y="250"/>
                  </a:lnTo>
                  <a:lnTo>
                    <a:pt x="511" y="238"/>
                  </a:lnTo>
                  <a:lnTo>
                    <a:pt x="555" y="229"/>
                  </a:lnTo>
                  <a:lnTo>
                    <a:pt x="599" y="217"/>
                  </a:lnTo>
                  <a:lnTo>
                    <a:pt x="640" y="208"/>
                  </a:lnTo>
                  <a:lnTo>
                    <a:pt x="680" y="198"/>
                  </a:lnTo>
                  <a:lnTo>
                    <a:pt x="718" y="188"/>
                  </a:lnTo>
                  <a:lnTo>
                    <a:pt x="757" y="179"/>
                  </a:lnTo>
                  <a:lnTo>
                    <a:pt x="791" y="171"/>
                  </a:lnTo>
                  <a:lnTo>
                    <a:pt x="828" y="162"/>
                  </a:lnTo>
                  <a:lnTo>
                    <a:pt x="860" y="154"/>
                  </a:lnTo>
                  <a:lnTo>
                    <a:pt x="893" y="146"/>
                  </a:lnTo>
                  <a:lnTo>
                    <a:pt x="924" y="139"/>
                  </a:lnTo>
                  <a:lnTo>
                    <a:pt x="952" y="131"/>
                  </a:lnTo>
                  <a:lnTo>
                    <a:pt x="981" y="123"/>
                  </a:lnTo>
                  <a:lnTo>
                    <a:pt x="1008" y="117"/>
                  </a:lnTo>
                  <a:lnTo>
                    <a:pt x="1033" y="112"/>
                  </a:lnTo>
                  <a:lnTo>
                    <a:pt x="1058" y="104"/>
                  </a:lnTo>
                  <a:lnTo>
                    <a:pt x="1081" y="98"/>
                  </a:lnTo>
                  <a:lnTo>
                    <a:pt x="1102" y="94"/>
                  </a:lnTo>
                  <a:lnTo>
                    <a:pt x="1121" y="89"/>
                  </a:lnTo>
                  <a:lnTo>
                    <a:pt x="1141" y="83"/>
                  </a:lnTo>
                  <a:lnTo>
                    <a:pt x="1158" y="79"/>
                  </a:lnTo>
                  <a:lnTo>
                    <a:pt x="1175" y="75"/>
                  </a:lnTo>
                  <a:lnTo>
                    <a:pt x="1190" y="71"/>
                  </a:lnTo>
                  <a:lnTo>
                    <a:pt x="1204" y="68"/>
                  </a:lnTo>
                  <a:lnTo>
                    <a:pt x="1215" y="64"/>
                  </a:lnTo>
                  <a:lnTo>
                    <a:pt x="1244" y="56"/>
                  </a:lnTo>
                  <a:lnTo>
                    <a:pt x="1273" y="48"/>
                  </a:lnTo>
                  <a:lnTo>
                    <a:pt x="1298" y="43"/>
                  </a:lnTo>
                  <a:lnTo>
                    <a:pt x="1323" y="37"/>
                  </a:lnTo>
                  <a:lnTo>
                    <a:pt x="1346" y="31"/>
                  </a:lnTo>
                  <a:lnTo>
                    <a:pt x="1367" y="25"/>
                  </a:lnTo>
                  <a:lnTo>
                    <a:pt x="1386" y="20"/>
                  </a:lnTo>
                  <a:lnTo>
                    <a:pt x="1404" y="16"/>
                  </a:lnTo>
                  <a:lnTo>
                    <a:pt x="1419" y="12"/>
                  </a:lnTo>
                  <a:lnTo>
                    <a:pt x="1432" y="8"/>
                  </a:lnTo>
                  <a:lnTo>
                    <a:pt x="1446" y="6"/>
                  </a:lnTo>
                  <a:lnTo>
                    <a:pt x="1455" y="4"/>
                  </a:lnTo>
                  <a:lnTo>
                    <a:pt x="1465" y="2"/>
                  </a:lnTo>
                  <a:lnTo>
                    <a:pt x="1471" y="0"/>
                  </a:lnTo>
                  <a:lnTo>
                    <a:pt x="1477" y="0"/>
                  </a:lnTo>
                  <a:lnTo>
                    <a:pt x="148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7"/>
            <p:cNvSpPr>
              <a:spLocks/>
            </p:cNvSpPr>
            <p:nvPr/>
          </p:nvSpPr>
          <p:spPr bwMode="auto">
            <a:xfrm>
              <a:off x="5486400" y="2601912"/>
              <a:ext cx="644525" cy="477838"/>
            </a:xfrm>
            <a:custGeom>
              <a:avLst/>
              <a:gdLst>
                <a:gd name="T0" fmla="*/ 67469 w 812"/>
                <a:gd name="T1" fmla="*/ 0 h 603"/>
                <a:gd name="T2" fmla="*/ 107156 w 812"/>
                <a:gd name="T3" fmla="*/ 3170 h 603"/>
                <a:gd name="T4" fmla="*/ 149225 w 812"/>
                <a:gd name="T5" fmla="*/ 11094 h 603"/>
                <a:gd name="T6" fmla="*/ 192088 w 812"/>
                <a:gd name="T7" fmla="*/ 21396 h 603"/>
                <a:gd name="T8" fmla="*/ 242888 w 812"/>
                <a:gd name="T9" fmla="*/ 33282 h 603"/>
                <a:gd name="T10" fmla="*/ 294481 w 812"/>
                <a:gd name="T11" fmla="*/ 45961 h 603"/>
                <a:gd name="T12" fmla="*/ 344488 w 812"/>
                <a:gd name="T13" fmla="*/ 57848 h 603"/>
                <a:gd name="T14" fmla="*/ 390525 w 812"/>
                <a:gd name="T15" fmla="*/ 69734 h 603"/>
                <a:gd name="T16" fmla="*/ 432594 w 812"/>
                <a:gd name="T17" fmla="*/ 83998 h 603"/>
                <a:gd name="T18" fmla="*/ 470694 w 812"/>
                <a:gd name="T19" fmla="*/ 95885 h 603"/>
                <a:gd name="T20" fmla="*/ 506413 w 812"/>
                <a:gd name="T21" fmla="*/ 110941 h 603"/>
                <a:gd name="T22" fmla="*/ 538163 w 812"/>
                <a:gd name="T23" fmla="*/ 125205 h 603"/>
                <a:gd name="T24" fmla="*/ 562769 w 812"/>
                <a:gd name="T25" fmla="*/ 141846 h 603"/>
                <a:gd name="T26" fmla="*/ 582613 w 812"/>
                <a:gd name="T27" fmla="*/ 161657 h 603"/>
                <a:gd name="T28" fmla="*/ 600869 w 812"/>
                <a:gd name="T29" fmla="*/ 181467 h 603"/>
                <a:gd name="T30" fmla="*/ 614363 w 812"/>
                <a:gd name="T31" fmla="*/ 202071 h 603"/>
                <a:gd name="T32" fmla="*/ 626269 w 812"/>
                <a:gd name="T33" fmla="*/ 225051 h 603"/>
                <a:gd name="T34" fmla="*/ 635794 w 812"/>
                <a:gd name="T35" fmla="*/ 249617 h 603"/>
                <a:gd name="T36" fmla="*/ 641350 w 812"/>
                <a:gd name="T37" fmla="*/ 274182 h 603"/>
                <a:gd name="T38" fmla="*/ 644525 w 812"/>
                <a:gd name="T39" fmla="*/ 302710 h 603"/>
                <a:gd name="T40" fmla="*/ 644525 w 812"/>
                <a:gd name="T41" fmla="*/ 335992 h 603"/>
                <a:gd name="T42" fmla="*/ 640556 w 812"/>
                <a:gd name="T43" fmla="*/ 370067 h 603"/>
                <a:gd name="T44" fmla="*/ 631031 w 812"/>
                <a:gd name="T45" fmla="*/ 400179 h 603"/>
                <a:gd name="T46" fmla="*/ 615950 w 812"/>
                <a:gd name="T47" fmla="*/ 426330 h 603"/>
                <a:gd name="T48" fmla="*/ 597694 w 812"/>
                <a:gd name="T49" fmla="*/ 446141 h 603"/>
                <a:gd name="T50" fmla="*/ 573088 w 812"/>
                <a:gd name="T51" fmla="*/ 461197 h 603"/>
                <a:gd name="T52" fmla="*/ 544513 w 812"/>
                <a:gd name="T53" fmla="*/ 471499 h 603"/>
                <a:gd name="T54" fmla="*/ 508794 w 812"/>
                <a:gd name="T55" fmla="*/ 476253 h 603"/>
                <a:gd name="T56" fmla="*/ 475456 w 812"/>
                <a:gd name="T57" fmla="*/ 476253 h 603"/>
                <a:gd name="T58" fmla="*/ 445294 w 812"/>
                <a:gd name="T59" fmla="*/ 471499 h 603"/>
                <a:gd name="T60" fmla="*/ 430213 w 812"/>
                <a:gd name="T61" fmla="*/ 465951 h 603"/>
                <a:gd name="T62" fmla="*/ 414338 w 812"/>
                <a:gd name="T63" fmla="*/ 459612 h 603"/>
                <a:gd name="T64" fmla="*/ 399256 w 812"/>
                <a:gd name="T65" fmla="*/ 451688 h 603"/>
                <a:gd name="T66" fmla="*/ 384175 w 812"/>
                <a:gd name="T67" fmla="*/ 442971 h 603"/>
                <a:gd name="T68" fmla="*/ 369094 w 812"/>
                <a:gd name="T69" fmla="*/ 430292 h 603"/>
                <a:gd name="T70" fmla="*/ 337344 w 812"/>
                <a:gd name="T71" fmla="*/ 408104 h 603"/>
                <a:gd name="T72" fmla="*/ 301625 w 812"/>
                <a:gd name="T73" fmla="*/ 378784 h 603"/>
                <a:gd name="T74" fmla="*/ 263525 w 812"/>
                <a:gd name="T75" fmla="*/ 343917 h 603"/>
                <a:gd name="T76" fmla="*/ 223044 w 812"/>
                <a:gd name="T77" fmla="*/ 304295 h 603"/>
                <a:gd name="T78" fmla="*/ 178594 w 812"/>
                <a:gd name="T79" fmla="*/ 257541 h 603"/>
                <a:gd name="T80" fmla="*/ 143669 w 812"/>
                <a:gd name="T81" fmla="*/ 219504 h 603"/>
                <a:gd name="T82" fmla="*/ 119063 w 812"/>
                <a:gd name="T83" fmla="*/ 191769 h 603"/>
                <a:gd name="T84" fmla="*/ 92869 w 812"/>
                <a:gd name="T85" fmla="*/ 163242 h 603"/>
                <a:gd name="T86" fmla="*/ 67469 w 812"/>
                <a:gd name="T87" fmla="*/ 130752 h 603"/>
                <a:gd name="T88" fmla="*/ 41275 w 812"/>
                <a:gd name="T89" fmla="*/ 99054 h 603"/>
                <a:gd name="T90" fmla="*/ 21431 w 812"/>
                <a:gd name="T91" fmla="*/ 76074 h 603"/>
                <a:gd name="T92" fmla="*/ 11113 w 812"/>
                <a:gd name="T93" fmla="*/ 64187 h 603"/>
                <a:gd name="T94" fmla="*/ 3175 w 812"/>
                <a:gd name="T95" fmla="*/ 53093 h 603"/>
                <a:gd name="T96" fmla="*/ 0 w 812"/>
                <a:gd name="T97" fmla="*/ 45961 h 603"/>
                <a:gd name="T98" fmla="*/ 1588 w 812"/>
                <a:gd name="T99" fmla="*/ 31697 h 603"/>
                <a:gd name="T100" fmla="*/ 11113 w 812"/>
                <a:gd name="T101" fmla="*/ 16641 h 603"/>
                <a:gd name="T102" fmla="*/ 23019 w 812"/>
                <a:gd name="T103" fmla="*/ 6339 h 603"/>
                <a:gd name="T104" fmla="*/ 39688 w 812"/>
                <a:gd name="T105" fmla="*/ 0 h 603"/>
                <a:gd name="T106" fmla="*/ 49213 w 812"/>
                <a:gd name="T107" fmla="*/ 0 h 60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12" h="603">
                  <a:moveTo>
                    <a:pt x="62" y="0"/>
                  </a:moveTo>
                  <a:lnTo>
                    <a:pt x="85" y="0"/>
                  </a:lnTo>
                  <a:lnTo>
                    <a:pt x="110" y="2"/>
                  </a:lnTo>
                  <a:lnTo>
                    <a:pt x="135" y="4"/>
                  </a:lnTo>
                  <a:lnTo>
                    <a:pt x="162" y="8"/>
                  </a:lnTo>
                  <a:lnTo>
                    <a:pt x="188" y="14"/>
                  </a:lnTo>
                  <a:lnTo>
                    <a:pt x="215" y="19"/>
                  </a:lnTo>
                  <a:lnTo>
                    <a:pt x="242" y="27"/>
                  </a:lnTo>
                  <a:lnTo>
                    <a:pt x="271" y="35"/>
                  </a:lnTo>
                  <a:lnTo>
                    <a:pt x="306" y="42"/>
                  </a:lnTo>
                  <a:lnTo>
                    <a:pt x="338" y="50"/>
                  </a:lnTo>
                  <a:lnTo>
                    <a:pt x="371" y="58"/>
                  </a:lnTo>
                  <a:lnTo>
                    <a:pt x="403" y="65"/>
                  </a:lnTo>
                  <a:lnTo>
                    <a:pt x="434" y="73"/>
                  </a:lnTo>
                  <a:lnTo>
                    <a:pt x="463" y="81"/>
                  </a:lnTo>
                  <a:lnTo>
                    <a:pt x="492" y="88"/>
                  </a:lnTo>
                  <a:lnTo>
                    <a:pt x="519" y="96"/>
                  </a:lnTo>
                  <a:lnTo>
                    <a:pt x="545" y="106"/>
                  </a:lnTo>
                  <a:lnTo>
                    <a:pt x="570" y="113"/>
                  </a:lnTo>
                  <a:lnTo>
                    <a:pt x="593" y="121"/>
                  </a:lnTo>
                  <a:lnTo>
                    <a:pt x="617" y="131"/>
                  </a:lnTo>
                  <a:lnTo>
                    <a:pt x="638" y="140"/>
                  </a:lnTo>
                  <a:lnTo>
                    <a:pt x="659" y="148"/>
                  </a:lnTo>
                  <a:lnTo>
                    <a:pt x="678" y="158"/>
                  </a:lnTo>
                  <a:lnTo>
                    <a:pt x="695" y="169"/>
                  </a:lnTo>
                  <a:lnTo>
                    <a:pt x="709" y="179"/>
                  </a:lnTo>
                  <a:lnTo>
                    <a:pt x="722" y="190"/>
                  </a:lnTo>
                  <a:lnTo>
                    <a:pt x="734" y="204"/>
                  </a:lnTo>
                  <a:lnTo>
                    <a:pt x="745" y="215"/>
                  </a:lnTo>
                  <a:lnTo>
                    <a:pt x="757" y="229"/>
                  </a:lnTo>
                  <a:lnTo>
                    <a:pt x="766" y="242"/>
                  </a:lnTo>
                  <a:lnTo>
                    <a:pt x="774" y="255"/>
                  </a:lnTo>
                  <a:lnTo>
                    <a:pt x="782" y="269"/>
                  </a:lnTo>
                  <a:lnTo>
                    <a:pt x="789" y="284"/>
                  </a:lnTo>
                  <a:lnTo>
                    <a:pt x="795" y="298"/>
                  </a:lnTo>
                  <a:lnTo>
                    <a:pt x="801" y="315"/>
                  </a:lnTo>
                  <a:lnTo>
                    <a:pt x="805" y="330"/>
                  </a:lnTo>
                  <a:lnTo>
                    <a:pt x="808" y="346"/>
                  </a:lnTo>
                  <a:lnTo>
                    <a:pt x="810" y="363"/>
                  </a:lnTo>
                  <a:lnTo>
                    <a:pt x="812" y="382"/>
                  </a:lnTo>
                  <a:lnTo>
                    <a:pt x="812" y="399"/>
                  </a:lnTo>
                  <a:lnTo>
                    <a:pt x="812" y="424"/>
                  </a:lnTo>
                  <a:lnTo>
                    <a:pt x="810" y="446"/>
                  </a:lnTo>
                  <a:lnTo>
                    <a:pt x="807" y="467"/>
                  </a:lnTo>
                  <a:lnTo>
                    <a:pt x="801" y="488"/>
                  </a:lnTo>
                  <a:lnTo>
                    <a:pt x="795" y="505"/>
                  </a:lnTo>
                  <a:lnTo>
                    <a:pt x="785" y="522"/>
                  </a:lnTo>
                  <a:lnTo>
                    <a:pt x="776" y="538"/>
                  </a:lnTo>
                  <a:lnTo>
                    <a:pt x="764" y="551"/>
                  </a:lnTo>
                  <a:lnTo>
                    <a:pt x="753" y="563"/>
                  </a:lnTo>
                  <a:lnTo>
                    <a:pt x="737" y="572"/>
                  </a:lnTo>
                  <a:lnTo>
                    <a:pt x="722" y="582"/>
                  </a:lnTo>
                  <a:lnTo>
                    <a:pt x="705" y="589"/>
                  </a:lnTo>
                  <a:lnTo>
                    <a:pt x="686" y="595"/>
                  </a:lnTo>
                  <a:lnTo>
                    <a:pt x="665" y="599"/>
                  </a:lnTo>
                  <a:lnTo>
                    <a:pt x="641" y="601"/>
                  </a:lnTo>
                  <a:lnTo>
                    <a:pt x="618" y="603"/>
                  </a:lnTo>
                  <a:lnTo>
                    <a:pt x="599" y="601"/>
                  </a:lnTo>
                  <a:lnTo>
                    <a:pt x="580" y="599"/>
                  </a:lnTo>
                  <a:lnTo>
                    <a:pt x="561" y="595"/>
                  </a:lnTo>
                  <a:lnTo>
                    <a:pt x="551" y="591"/>
                  </a:lnTo>
                  <a:lnTo>
                    <a:pt x="542" y="588"/>
                  </a:lnTo>
                  <a:lnTo>
                    <a:pt x="532" y="586"/>
                  </a:lnTo>
                  <a:lnTo>
                    <a:pt x="522" y="580"/>
                  </a:lnTo>
                  <a:lnTo>
                    <a:pt x="513" y="576"/>
                  </a:lnTo>
                  <a:lnTo>
                    <a:pt x="503" y="570"/>
                  </a:lnTo>
                  <a:lnTo>
                    <a:pt x="494" y="565"/>
                  </a:lnTo>
                  <a:lnTo>
                    <a:pt x="484" y="559"/>
                  </a:lnTo>
                  <a:lnTo>
                    <a:pt x="474" y="551"/>
                  </a:lnTo>
                  <a:lnTo>
                    <a:pt x="465" y="543"/>
                  </a:lnTo>
                  <a:lnTo>
                    <a:pt x="446" y="530"/>
                  </a:lnTo>
                  <a:lnTo>
                    <a:pt x="425" y="515"/>
                  </a:lnTo>
                  <a:lnTo>
                    <a:pt x="403" y="497"/>
                  </a:lnTo>
                  <a:lnTo>
                    <a:pt x="380" y="478"/>
                  </a:lnTo>
                  <a:lnTo>
                    <a:pt x="357" y="457"/>
                  </a:lnTo>
                  <a:lnTo>
                    <a:pt x="332" y="434"/>
                  </a:lnTo>
                  <a:lnTo>
                    <a:pt x="307" y="409"/>
                  </a:lnTo>
                  <a:lnTo>
                    <a:pt x="281" y="384"/>
                  </a:lnTo>
                  <a:lnTo>
                    <a:pt x="254" y="355"/>
                  </a:lnTo>
                  <a:lnTo>
                    <a:pt x="225" y="325"/>
                  </a:lnTo>
                  <a:lnTo>
                    <a:pt x="196" y="294"/>
                  </a:lnTo>
                  <a:lnTo>
                    <a:pt x="181" y="277"/>
                  </a:lnTo>
                  <a:lnTo>
                    <a:pt x="165" y="259"/>
                  </a:lnTo>
                  <a:lnTo>
                    <a:pt x="150" y="242"/>
                  </a:lnTo>
                  <a:lnTo>
                    <a:pt x="135" y="223"/>
                  </a:lnTo>
                  <a:lnTo>
                    <a:pt x="117" y="206"/>
                  </a:lnTo>
                  <a:lnTo>
                    <a:pt x="102" y="186"/>
                  </a:lnTo>
                  <a:lnTo>
                    <a:pt x="85" y="165"/>
                  </a:lnTo>
                  <a:lnTo>
                    <a:pt x="69" y="146"/>
                  </a:lnTo>
                  <a:lnTo>
                    <a:pt x="52" y="125"/>
                  </a:lnTo>
                  <a:lnTo>
                    <a:pt x="35" y="104"/>
                  </a:lnTo>
                  <a:lnTo>
                    <a:pt x="27" y="96"/>
                  </a:lnTo>
                  <a:lnTo>
                    <a:pt x="20" y="88"/>
                  </a:lnTo>
                  <a:lnTo>
                    <a:pt x="14" y="81"/>
                  </a:lnTo>
                  <a:lnTo>
                    <a:pt x="10" y="73"/>
                  </a:lnTo>
                  <a:lnTo>
                    <a:pt x="4" y="67"/>
                  </a:lnTo>
                  <a:lnTo>
                    <a:pt x="2" y="62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2" y="40"/>
                  </a:lnTo>
                  <a:lnTo>
                    <a:pt x="8" y="29"/>
                  </a:lnTo>
                  <a:lnTo>
                    <a:pt x="14" y="21"/>
                  </a:lnTo>
                  <a:lnTo>
                    <a:pt x="20" y="14"/>
                  </a:lnTo>
                  <a:lnTo>
                    <a:pt x="29" y="8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590800" y="1219200"/>
            <a:ext cx="1238250" cy="750887"/>
            <a:chOff x="3238500" y="2895600"/>
            <a:chExt cx="2762250" cy="1208087"/>
          </a:xfrm>
        </p:grpSpPr>
        <p:sp>
          <p:nvSpPr>
            <p:cNvPr id="12" name="Freeform 28"/>
            <p:cNvSpPr>
              <a:spLocks/>
            </p:cNvSpPr>
            <p:nvPr/>
          </p:nvSpPr>
          <p:spPr bwMode="auto">
            <a:xfrm>
              <a:off x="3238500" y="3149600"/>
              <a:ext cx="2762250" cy="485775"/>
            </a:xfrm>
            <a:custGeom>
              <a:avLst/>
              <a:gdLst>
                <a:gd name="T0" fmla="*/ 2381031 w 3478"/>
                <a:gd name="T1" fmla="*/ 1585 h 613"/>
                <a:gd name="T2" fmla="*/ 2417564 w 3478"/>
                <a:gd name="T3" fmla="*/ 9509 h 613"/>
                <a:gd name="T4" fmla="*/ 2469982 w 3478"/>
                <a:gd name="T5" fmla="*/ 24566 h 613"/>
                <a:gd name="T6" fmla="*/ 2538284 w 3478"/>
                <a:gd name="T7" fmla="*/ 44377 h 613"/>
                <a:gd name="T8" fmla="*/ 2593084 w 3478"/>
                <a:gd name="T9" fmla="*/ 68944 h 613"/>
                <a:gd name="T10" fmla="*/ 2637560 w 3478"/>
                <a:gd name="T11" fmla="*/ 92717 h 613"/>
                <a:gd name="T12" fmla="*/ 2674093 w 3478"/>
                <a:gd name="T13" fmla="*/ 115698 h 613"/>
                <a:gd name="T14" fmla="*/ 2704273 w 3478"/>
                <a:gd name="T15" fmla="*/ 137095 h 613"/>
                <a:gd name="T16" fmla="*/ 2728893 w 3478"/>
                <a:gd name="T17" fmla="*/ 156906 h 613"/>
                <a:gd name="T18" fmla="*/ 2745572 w 3478"/>
                <a:gd name="T19" fmla="*/ 175133 h 613"/>
                <a:gd name="T20" fmla="*/ 2756691 w 3478"/>
                <a:gd name="T21" fmla="*/ 191774 h 613"/>
                <a:gd name="T22" fmla="*/ 2760662 w 3478"/>
                <a:gd name="T23" fmla="*/ 206831 h 613"/>
                <a:gd name="T24" fmla="*/ 2751925 w 3478"/>
                <a:gd name="T25" fmla="*/ 229812 h 613"/>
                <a:gd name="T26" fmla="*/ 2719363 w 3478"/>
                <a:gd name="T27" fmla="*/ 248038 h 613"/>
                <a:gd name="T28" fmla="*/ 2666151 w 3478"/>
                <a:gd name="T29" fmla="*/ 261510 h 613"/>
                <a:gd name="T30" fmla="*/ 2589907 w 3478"/>
                <a:gd name="T31" fmla="*/ 269435 h 613"/>
                <a:gd name="T32" fmla="*/ 2382619 w 3478"/>
                <a:gd name="T33" fmla="*/ 274189 h 613"/>
                <a:gd name="T34" fmla="*/ 2118943 w 3478"/>
                <a:gd name="T35" fmla="*/ 286076 h 613"/>
                <a:gd name="T36" fmla="*/ 1838588 w 3478"/>
                <a:gd name="T37" fmla="*/ 305888 h 613"/>
                <a:gd name="T38" fmla="*/ 1541555 w 3478"/>
                <a:gd name="T39" fmla="*/ 332039 h 613"/>
                <a:gd name="T40" fmla="*/ 1394627 w 3478"/>
                <a:gd name="T41" fmla="*/ 345510 h 613"/>
                <a:gd name="T42" fmla="*/ 1296939 w 3478"/>
                <a:gd name="T43" fmla="*/ 355812 h 613"/>
                <a:gd name="T44" fmla="*/ 1193692 w 3478"/>
                <a:gd name="T45" fmla="*/ 368492 h 613"/>
                <a:gd name="T46" fmla="*/ 1082503 w 3478"/>
                <a:gd name="T47" fmla="*/ 383548 h 613"/>
                <a:gd name="T48" fmla="*/ 964961 w 3478"/>
                <a:gd name="T49" fmla="*/ 398605 h 613"/>
                <a:gd name="T50" fmla="*/ 840270 w 3478"/>
                <a:gd name="T51" fmla="*/ 416831 h 613"/>
                <a:gd name="T52" fmla="*/ 708432 w 3478"/>
                <a:gd name="T53" fmla="*/ 435058 h 613"/>
                <a:gd name="T54" fmla="*/ 571829 w 3478"/>
                <a:gd name="T55" fmla="*/ 456454 h 613"/>
                <a:gd name="T56" fmla="*/ 495585 w 3478"/>
                <a:gd name="T57" fmla="*/ 469926 h 613"/>
                <a:gd name="T58" fmla="*/ 452698 w 3478"/>
                <a:gd name="T59" fmla="*/ 477850 h 613"/>
                <a:gd name="T60" fmla="*/ 422518 w 3478"/>
                <a:gd name="T61" fmla="*/ 484190 h 613"/>
                <a:gd name="T62" fmla="*/ 401074 w 3478"/>
                <a:gd name="T63" fmla="*/ 485775 h 613"/>
                <a:gd name="T64" fmla="*/ 350245 w 3478"/>
                <a:gd name="T65" fmla="*/ 484190 h 613"/>
                <a:gd name="T66" fmla="*/ 286709 w 3478"/>
                <a:gd name="T67" fmla="*/ 474681 h 613"/>
                <a:gd name="T68" fmla="*/ 222378 w 3478"/>
                <a:gd name="T69" fmla="*/ 459624 h 613"/>
                <a:gd name="T70" fmla="*/ 159635 w 3478"/>
                <a:gd name="T71" fmla="*/ 436643 h 613"/>
                <a:gd name="T72" fmla="*/ 96099 w 3478"/>
                <a:gd name="T73" fmla="*/ 412869 h 613"/>
                <a:gd name="T74" fmla="*/ 46858 w 3478"/>
                <a:gd name="T75" fmla="*/ 388303 h 613"/>
                <a:gd name="T76" fmla="*/ 15090 w 3478"/>
                <a:gd name="T77" fmla="*/ 363737 h 613"/>
                <a:gd name="T78" fmla="*/ 1588 w 3478"/>
                <a:gd name="T79" fmla="*/ 340756 h 613"/>
                <a:gd name="T80" fmla="*/ 4765 w 3478"/>
                <a:gd name="T81" fmla="*/ 327284 h 613"/>
                <a:gd name="T82" fmla="*/ 23032 w 3478"/>
                <a:gd name="T83" fmla="*/ 316982 h 613"/>
                <a:gd name="T84" fmla="*/ 53212 w 3478"/>
                <a:gd name="T85" fmla="*/ 305888 h 613"/>
                <a:gd name="T86" fmla="*/ 97687 w 3478"/>
                <a:gd name="T87" fmla="*/ 295586 h 613"/>
                <a:gd name="T88" fmla="*/ 533707 w 3478"/>
                <a:gd name="T89" fmla="*/ 244869 h 613"/>
                <a:gd name="T90" fmla="*/ 1053118 w 3478"/>
                <a:gd name="T91" fmla="*/ 183057 h 613"/>
                <a:gd name="T92" fmla="*/ 1521700 w 3478"/>
                <a:gd name="T93" fmla="*/ 123623 h 613"/>
                <a:gd name="T94" fmla="*/ 1936275 w 3478"/>
                <a:gd name="T95" fmla="*/ 65774 h 613"/>
                <a:gd name="T96" fmla="*/ 2080821 w 3478"/>
                <a:gd name="T97" fmla="*/ 41208 h 613"/>
                <a:gd name="T98" fmla="*/ 2138798 w 3478"/>
                <a:gd name="T99" fmla="*/ 30906 h 613"/>
                <a:gd name="T100" fmla="*/ 2190421 w 3478"/>
                <a:gd name="T101" fmla="*/ 21396 h 613"/>
                <a:gd name="T102" fmla="*/ 2238074 w 3478"/>
                <a:gd name="T103" fmla="*/ 14264 h 613"/>
                <a:gd name="T104" fmla="*/ 2277784 w 3478"/>
                <a:gd name="T105" fmla="*/ 7925 h 613"/>
                <a:gd name="T106" fmla="*/ 2311141 w 3478"/>
                <a:gd name="T107" fmla="*/ 3170 h 613"/>
                <a:gd name="T108" fmla="*/ 2338938 w 3478"/>
                <a:gd name="T109" fmla="*/ 1585 h 613"/>
                <a:gd name="T110" fmla="*/ 2359587 w 3478"/>
                <a:gd name="T111" fmla="*/ 0 h 61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478" h="613">
                  <a:moveTo>
                    <a:pt x="2977" y="0"/>
                  </a:moveTo>
                  <a:lnTo>
                    <a:pt x="2983" y="0"/>
                  </a:lnTo>
                  <a:lnTo>
                    <a:pt x="2989" y="0"/>
                  </a:lnTo>
                  <a:lnTo>
                    <a:pt x="2998" y="2"/>
                  </a:lnTo>
                  <a:lnTo>
                    <a:pt x="3008" y="4"/>
                  </a:lnTo>
                  <a:lnTo>
                    <a:pt x="3019" y="6"/>
                  </a:lnTo>
                  <a:lnTo>
                    <a:pt x="3031" y="10"/>
                  </a:lnTo>
                  <a:lnTo>
                    <a:pt x="3044" y="12"/>
                  </a:lnTo>
                  <a:lnTo>
                    <a:pt x="3060" y="16"/>
                  </a:lnTo>
                  <a:lnTo>
                    <a:pt x="3075" y="19"/>
                  </a:lnTo>
                  <a:lnTo>
                    <a:pt x="3092" y="25"/>
                  </a:lnTo>
                  <a:lnTo>
                    <a:pt x="3110" y="31"/>
                  </a:lnTo>
                  <a:lnTo>
                    <a:pt x="3131" y="37"/>
                  </a:lnTo>
                  <a:lnTo>
                    <a:pt x="3150" y="43"/>
                  </a:lnTo>
                  <a:lnTo>
                    <a:pt x="3173" y="48"/>
                  </a:lnTo>
                  <a:lnTo>
                    <a:pt x="3196" y="56"/>
                  </a:lnTo>
                  <a:lnTo>
                    <a:pt x="3219" y="64"/>
                  </a:lnTo>
                  <a:lnTo>
                    <a:pt x="3236" y="71"/>
                  </a:lnTo>
                  <a:lnTo>
                    <a:pt x="3252" y="79"/>
                  </a:lnTo>
                  <a:lnTo>
                    <a:pt x="3265" y="87"/>
                  </a:lnTo>
                  <a:lnTo>
                    <a:pt x="3281" y="96"/>
                  </a:lnTo>
                  <a:lnTo>
                    <a:pt x="3294" y="104"/>
                  </a:lnTo>
                  <a:lnTo>
                    <a:pt x="3307" y="112"/>
                  </a:lnTo>
                  <a:lnTo>
                    <a:pt x="3321" y="117"/>
                  </a:lnTo>
                  <a:lnTo>
                    <a:pt x="3332" y="125"/>
                  </a:lnTo>
                  <a:lnTo>
                    <a:pt x="3344" y="133"/>
                  </a:lnTo>
                  <a:lnTo>
                    <a:pt x="3355" y="140"/>
                  </a:lnTo>
                  <a:lnTo>
                    <a:pt x="3367" y="146"/>
                  </a:lnTo>
                  <a:lnTo>
                    <a:pt x="3376" y="154"/>
                  </a:lnTo>
                  <a:lnTo>
                    <a:pt x="3388" y="162"/>
                  </a:lnTo>
                  <a:lnTo>
                    <a:pt x="3396" y="167"/>
                  </a:lnTo>
                  <a:lnTo>
                    <a:pt x="3405" y="173"/>
                  </a:lnTo>
                  <a:lnTo>
                    <a:pt x="3413" y="181"/>
                  </a:lnTo>
                  <a:lnTo>
                    <a:pt x="3421" y="187"/>
                  </a:lnTo>
                  <a:lnTo>
                    <a:pt x="3428" y="192"/>
                  </a:lnTo>
                  <a:lnTo>
                    <a:pt x="3436" y="198"/>
                  </a:lnTo>
                  <a:lnTo>
                    <a:pt x="3442" y="204"/>
                  </a:lnTo>
                  <a:lnTo>
                    <a:pt x="3448" y="210"/>
                  </a:lnTo>
                  <a:lnTo>
                    <a:pt x="3453" y="215"/>
                  </a:lnTo>
                  <a:lnTo>
                    <a:pt x="3457" y="221"/>
                  </a:lnTo>
                  <a:lnTo>
                    <a:pt x="3461" y="227"/>
                  </a:lnTo>
                  <a:lnTo>
                    <a:pt x="3465" y="233"/>
                  </a:lnTo>
                  <a:lnTo>
                    <a:pt x="3469" y="238"/>
                  </a:lnTo>
                  <a:lnTo>
                    <a:pt x="3471" y="242"/>
                  </a:lnTo>
                  <a:lnTo>
                    <a:pt x="3472" y="248"/>
                  </a:lnTo>
                  <a:lnTo>
                    <a:pt x="3474" y="252"/>
                  </a:lnTo>
                  <a:lnTo>
                    <a:pt x="3476" y="258"/>
                  </a:lnTo>
                  <a:lnTo>
                    <a:pt x="3476" y="261"/>
                  </a:lnTo>
                  <a:lnTo>
                    <a:pt x="3478" y="265"/>
                  </a:lnTo>
                  <a:lnTo>
                    <a:pt x="3474" y="275"/>
                  </a:lnTo>
                  <a:lnTo>
                    <a:pt x="3471" y="282"/>
                  </a:lnTo>
                  <a:lnTo>
                    <a:pt x="3465" y="290"/>
                  </a:lnTo>
                  <a:lnTo>
                    <a:pt x="3457" y="296"/>
                  </a:lnTo>
                  <a:lnTo>
                    <a:pt x="3448" y="304"/>
                  </a:lnTo>
                  <a:lnTo>
                    <a:pt x="3438" y="309"/>
                  </a:lnTo>
                  <a:lnTo>
                    <a:pt x="3424" y="313"/>
                  </a:lnTo>
                  <a:lnTo>
                    <a:pt x="3411" y="319"/>
                  </a:lnTo>
                  <a:lnTo>
                    <a:pt x="3394" y="323"/>
                  </a:lnTo>
                  <a:lnTo>
                    <a:pt x="3376" y="327"/>
                  </a:lnTo>
                  <a:lnTo>
                    <a:pt x="3357" y="330"/>
                  </a:lnTo>
                  <a:lnTo>
                    <a:pt x="3336" y="334"/>
                  </a:lnTo>
                  <a:lnTo>
                    <a:pt x="3313" y="336"/>
                  </a:lnTo>
                  <a:lnTo>
                    <a:pt x="3288" y="338"/>
                  </a:lnTo>
                  <a:lnTo>
                    <a:pt x="3261" y="340"/>
                  </a:lnTo>
                  <a:lnTo>
                    <a:pt x="3234" y="342"/>
                  </a:lnTo>
                  <a:lnTo>
                    <a:pt x="3158" y="342"/>
                  </a:lnTo>
                  <a:lnTo>
                    <a:pt x="3079" y="344"/>
                  </a:lnTo>
                  <a:lnTo>
                    <a:pt x="3000" y="346"/>
                  </a:lnTo>
                  <a:lnTo>
                    <a:pt x="2920" y="350"/>
                  </a:lnTo>
                  <a:lnTo>
                    <a:pt x="2837" y="354"/>
                  </a:lnTo>
                  <a:lnTo>
                    <a:pt x="2755" y="357"/>
                  </a:lnTo>
                  <a:lnTo>
                    <a:pt x="2668" y="361"/>
                  </a:lnTo>
                  <a:lnTo>
                    <a:pt x="2582" y="367"/>
                  </a:lnTo>
                  <a:lnTo>
                    <a:pt x="2495" y="373"/>
                  </a:lnTo>
                  <a:lnTo>
                    <a:pt x="2405" y="378"/>
                  </a:lnTo>
                  <a:lnTo>
                    <a:pt x="2315" y="386"/>
                  </a:lnTo>
                  <a:lnTo>
                    <a:pt x="2223" y="392"/>
                  </a:lnTo>
                  <a:lnTo>
                    <a:pt x="2131" y="402"/>
                  </a:lnTo>
                  <a:lnTo>
                    <a:pt x="2037" y="409"/>
                  </a:lnTo>
                  <a:lnTo>
                    <a:pt x="1941" y="419"/>
                  </a:lnTo>
                  <a:lnTo>
                    <a:pt x="1843" y="428"/>
                  </a:lnTo>
                  <a:lnTo>
                    <a:pt x="1816" y="430"/>
                  </a:lnTo>
                  <a:lnTo>
                    <a:pt x="1787" y="434"/>
                  </a:lnTo>
                  <a:lnTo>
                    <a:pt x="1756" y="436"/>
                  </a:lnTo>
                  <a:lnTo>
                    <a:pt x="1728" y="440"/>
                  </a:lnTo>
                  <a:lnTo>
                    <a:pt x="1697" y="444"/>
                  </a:lnTo>
                  <a:lnTo>
                    <a:pt x="1666" y="448"/>
                  </a:lnTo>
                  <a:lnTo>
                    <a:pt x="1633" y="449"/>
                  </a:lnTo>
                  <a:lnTo>
                    <a:pt x="1603" y="453"/>
                  </a:lnTo>
                  <a:lnTo>
                    <a:pt x="1570" y="457"/>
                  </a:lnTo>
                  <a:lnTo>
                    <a:pt x="1536" y="461"/>
                  </a:lnTo>
                  <a:lnTo>
                    <a:pt x="1503" y="465"/>
                  </a:lnTo>
                  <a:lnTo>
                    <a:pt x="1468" y="471"/>
                  </a:lnTo>
                  <a:lnTo>
                    <a:pt x="1434" y="474"/>
                  </a:lnTo>
                  <a:lnTo>
                    <a:pt x="1399" y="478"/>
                  </a:lnTo>
                  <a:lnTo>
                    <a:pt x="1363" y="484"/>
                  </a:lnTo>
                  <a:lnTo>
                    <a:pt x="1326" y="488"/>
                  </a:lnTo>
                  <a:lnTo>
                    <a:pt x="1290" y="494"/>
                  </a:lnTo>
                  <a:lnTo>
                    <a:pt x="1253" y="497"/>
                  </a:lnTo>
                  <a:lnTo>
                    <a:pt x="1215" y="503"/>
                  </a:lnTo>
                  <a:lnTo>
                    <a:pt x="1177" y="509"/>
                  </a:lnTo>
                  <a:lnTo>
                    <a:pt x="1138" y="515"/>
                  </a:lnTo>
                  <a:lnTo>
                    <a:pt x="1098" y="521"/>
                  </a:lnTo>
                  <a:lnTo>
                    <a:pt x="1058" y="526"/>
                  </a:lnTo>
                  <a:lnTo>
                    <a:pt x="1017" y="532"/>
                  </a:lnTo>
                  <a:lnTo>
                    <a:pt x="977" y="538"/>
                  </a:lnTo>
                  <a:lnTo>
                    <a:pt x="935" y="544"/>
                  </a:lnTo>
                  <a:lnTo>
                    <a:pt x="892" y="549"/>
                  </a:lnTo>
                  <a:lnTo>
                    <a:pt x="850" y="557"/>
                  </a:lnTo>
                  <a:lnTo>
                    <a:pt x="808" y="563"/>
                  </a:lnTo>
                  <a:lnTo>
                    <a:pt x="764" y="570"/>
                  </a:lnTo>
                  <a:lnTo>
                    <a:pt x="720" y="576"/>
                  </a:lnTo>
                  <a:lnTo>
                    <a:pt x="676" y="584"/>
                  </a:lnTo>
                  <a:lnTo>
                    <a:pt x="656" y="588"/>
                  </a:lnTo>
                  <a:lnTo>
                    <a:pt x="641" y="590"/>
                  </a:lnTo>
                  <a:lnTo>
                    <a:pt x="624" y="593"/>
                  </a:lnTo>
                  <a:lnTo>
                    <a:pt x="610" y="595"/>
                  </a:lnTo>
                  <a:lnTo>
                    <a:pt x="595" y="599"/>
                  </a:lnTo>
                  <a:lnTo>
                    <a:pt x="583" y="601"/>
                  </a:lnTo>
                  <a:lnTo>
                    <a:pt x="570" y="603"/>
                  </a:lnTo>
                  <a:lnTo>
                    <a:pt x="558" y="605"/>
                  </a:lnTo>
                  <a:lnTo>
                    <a:pt x="549" y="607"/>
                  </a:lnTo>
                  <a:lnTo>
                    <a:pt x="539" y="609"/>
                  </a:lnTo>
                  <a:lnTo>
                    <a:pt x="532" y="611"/>
                  </a:lnTo>
                  <a:lnTo>
                    <a:pt x="524" y="611"/>
                  </a:lnTo>
                  <a:lnTo>
                    <a:pt x="516" y="613"/>
                  </a:lnTo>
                  <a:lnTo>
                    <a:pt x="510" y="613"/>
                  </a:lnTo>
                  <a:lnTo>
                    <a:pt x="505" y="613"/>
                  </a:lnTo>
                  <a:lnTo>
                    <a:pt x="501" y="613"/>
                  </a:lnTo>
                  <a:lnTo>
                    <a:pt x="482" y="613"/>
                  </a:lnTo>
                  <a:lnTo>
                    <a:pt x="462" y="613"/>
                  </a:lnTo>
                  <a:lnTo>
                    <a:pt x="441" y="611"/>
                  </a:lnTo>
                  <a:lnTo>
                    <a:pt x="422" y="609"/>
                  </a:lnTo>
                  <a:lnTo>
                    <a:pt x="401" y="607"/>
                  </a:lnTo>
                  <a:lnTo>
                    <a:pt x="382" y="603"/>
                  </a:lnTo>
                  <a:lnTo>
                    <a:pt x="361" y="599"/>
                  </a:lnTo>
                  <a:lnTo>
                    <a:pt x="342" y="595"/>
                  </a:lnTo>
                  <a:lnTo>
                    <a:pt x="320" y="592"/>
                  </a:lnTo>
                  <a:lnTo>
                    <a:pt x="301" y="586"/>
                  </a:lnTo>
                  <a:lnTo>
                    <a:pt x="280" y="580"/>
                  </a:lnTo>
                  <a:lnTo>
                    <a:pt x="261" y="574"/>
                  </a:lnTo>
                  <a:lnTo>
                    <a:pt x="240" y="567"/>
                  </a:lnTo>
                  <a:lnTo>
                    <a:pt x="221" y="561"/>
                  </a:lnTo>
                  <a:lnTo>
                    <a:pt x="201" y="551"/>
                  </a:lnTo>
                  <a:lnTo>
                    <a:pt x="182" y="544"/>
                  </a:lnTo>
                  <a:lnTo>
                    <a:pt x="159" y="536"/>
                  </a:lnTo>
                  <a:lnTo>
                    <a:pt x="140" y="528"/>
                  </a:lnTo>
                  <a:lnTo>
                    <a:pt x="121" y="521"/>
                  </a:lnTo>
                  <a:lnTo>
                    <a:pt x="103" y="513"/>
                  </a:lnTo>
                  <a:lnTo>
                    <a:pt x="86" y="505"/>
                  </a:lnTo>
                  <a:lnTo>
                    <a:pt x="73" y="497"/>
                  </a:lnTo>
                  <a:lnTo>
                    <a:pt x="59" y="490"/>
                  </a:lnTo>
                  <a:lnTo>
                    <a:pt x="46" y="482"/>
                  </a:lnTo>
                  <a:lnTo>
                    <a:pt x="36" y="474"/>
                  </a:lnTo>
                  <a:lnTo>
                    <a:pt x="27" y="467"/>
                  </a:lnTo>
                  <a:lnTo>
                    <a:pt x="19" y="459"/>
                  </a:lnTo>
                  <a:lnTo>
                    <a:pt x="11" y="451"/>
                  </a:lnTo>
                  <a:lnTo>
                    <a:pt x="7" y="446"/>
                  </a:lnTo>
                  <a:lnTo>
                    <a:pt x="4" y="438"/>
                  </a:lnTo>
                  <a:lnTo>
                    <a:pt x="2" y="430"/>
                  </a:lnTo>
                  <a:lnTo>
                    <a:pt x="0" y="423"/>
                  </a:lnTo>
                  <a:lnTo>
                    <a:pt x="2" y="419"/>
                  </a:lnTo>
                  <a:lnTo>
                    <a:pt x="2" y="415"/>
                  </a:lnTo>
                  <a:lnTo>
                    <a:pt x="6" y="413"/>
                  </a:lnTo>
                  <a:lnTo>
                    <a:pt x="9" y="409"/>
                  </a:lnTo>
                  <a:lnTo>
                    <a:pt x="15" y="405"/>
                  </a:lnTo>
                  <a:lnTo>
                    <a:pt x="21" y="403"/>
                  </a:lnTo>
                  <a:lnTo>
                    <a:pt x="29" y="400"/>
                  </a:lnTo>
                  <a:lnTo>
                    <a:pt x="36" y="396"/>
                  </a:lnTo>
                  <a:lnTo>
                    <a:pt x="46" y="394"/>
                  </a:lnTo>
                  <a:lnTo>
                    <a:pt x="55" y="390"/>
                  </a:lnTo>
                  <a:lnTo>
                    <a:pt x="67" y="386"/>
                  </a:lnTo>
                  <a:lnTo>
                    <a:pt x="80" y="382"/>
                  </a:lnTo>
                  <a:lnTo>
                    <a:pt x="94" y="380"/>
                  </a:lnTo>
                  <a:lnTo>
                    <a:pt x="107" y="377"/>
                  </a:lnTo>
                  <a:lnTo>
                    <a:pt x="123" y="373"/>
                  </a:lnTo>
                  <a:lnTo>
                    <a:pt x="140" y="371"/>
                  </a:lnTo>
                  <a:lnTo>
                    <a:pt x="320" y="350"/>
                  </a:lnTo>
                  <a:lnTo>
                    <a:pt x="499" y="329"/>
                  </a:lnTo>
                  <a:lnTo>
                    <a:pt x="672" y="309"/>
                  </a:lnTo>
                  <a:lnTo>
                    <a:pt x="843" y="288"/>
                  </a:lnTo>
                  <a:lnTo>
                    <a:pt x="1008" y="269"/>
                  </a:lnTo>
                  <a:lnTo>
                    <a:pt x="1169" y="250"/>
                  </a:lnTo>
                  <a:lnTo>
                    <a:pt x="1326" y="231"/>
                  </a:lnTo>
                  <a:lnTo>
                    <a:pt x="1480" y="211"/>
                  </a:lnTo>
                  <a:lnTo>
                    <a:pt x="1630" y="194"/>
                  </a:lnTo>
                  <a:lnTo>
                    <a:pt x="1774" y="175"/>
                  </a:lnTo>
                  <a:lnTo>
                    <a:pt x="1916" y="156"/>
                  </a:lnTo>
                  <a:lnTo>
                    <a:pt x="2052" y="139"/>
                  </a:lnTo>
                  <a:lnTo>
                    <a:pt x="2184" y="119"/>
                  </a:lnTo>
                  <a:lnTo>
                    <a:pt x="2313" y="100"/>
                  </a:lnTo>
                  <a:lnTo>
                    <a:pt x="2438" y="83"/>
                  </a:lnTo>
                  <a:lnTo>
                    <a:pt x="2559" y="64"/>
                  </a:lnTo>
                  <a:lnTo>
                    <a:pt x="2580" y="60"/>
                  </a:lnTo>
                  <a:lnTo>
                    <a:pt x="2599" y="56"/>
                  </a:lnTo>
                  <a:lnTo>
                    <a:pt x="2620" y="52"/>
                  </a:lnTo>
                  <a:lnTo>
                    <a:pt x="2639" y="48"/>
                  </a:lnTo>
                  <a:lnTo>
                    <a:pt x="2657" y="44"/>
                  </a:lnTo>
                  <a:lnTo>
                    <a:pt x="2676" y="43"/>
                  </a:lnTo>
                  <a:lnTo>
                    <a:pt x="2693" y="39"/>
                  </a:lnTo>
                  <a:lnTo>
                    <a:pt x="2710" y="37"/>
                  </a:lnTo>
                  <a:lnTo>
                    <a:pt x="2728" y="33"/>
                  </a:lnTo>
                  <a:lnTo>
                    <a:pt x="2743" y="31"/>
                  </a:lnTo>
                  <a:lnTo>
                    <a:pt x="2758" y="27"/>
                  </a:lnTo>
                  <a:lnTo>
                    <a:pt x="2774" y="25"/>
                  </a:lnTo>
                  <a:lnTo>
                    <a:pt x="2789" y="23"/>
                  </a:lnTo>
                  <a:lnTo>
                    <a:pt x="2803" y="19"/>
                  </a:lnTo>
                  <a:lnTo>
                    <a:pt x="2818" y="18"/>
                  </a:lnTo>
                  <a:lnTo>
                    <a:pt x="2829" y="16"/>
                  </a:lnTo>
                  <a:lnTo>
                    <a:pt x="2843" y="14"/>
                  </a:lnTo>
                  <a:lnTo>
                    <a:pt x="2856" y="12"/>
                  </a:lnTo>
                  <a:lnTo>
                    <a:pt x="2868" y="10"/>
                  </a:lnTo>
                  <a:lnTo>
                    <a:pt x="2879" y="10"/>
                  </a:lnTo>
                  <a:lnTo>
                    <a:pt x="2889" y="8"/>
                  </a:lnTo>
                  <a:lnTo>
                    <a:pt x="2900" y="6"/>
                  </a:lnTo>
                  <a:lnTo>
                    <a:pt x="2910" y="4"/>
                  </a:lnTo>
                  <a:lnTo>
                    <a:pt x="2920" y="4"/>
                  </a:lnTo>
                  <a:lnTo>
                    <a:pt x="2927" y="2"/>
                  </a:lnTo>
                  <a:lnTo>
                    <a:pt x="2937" y="2"/>
                  </a:lnTo>
                  <a:lnTo>
                    <a:pt x="2945" y="2"/>
                  </a:lnTo>
                  <a:lnTo>
                    <a:pt x="2952" y="0"/>
                  </a:lnTo>
                  <a:lnTo>
                    <a:pt x="2958" y="0"/>
                  </a:lnTo>
                  <a:lnTo>
                    <a:pt x="2966" y="0"/>
                  </a:lnTo>
                  <a:lnTo>
                    <a:pt x="2971" y="0"/>
                  </a:lnTo>
                  <a:lnTo>
                    <a:pt x="2977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9"/>
            <p:cNvSpPr>
              <a:spLocks/>
            </p:cNvSpPr>
            <p:nvPr/>
          </p:nvSpPr>
          <p:spPr bwMode="auto">
            <a:xfrm>
              <a:off x="4343400" y="2895600"/>
              <a:ext cx="519113" cy="1084262"/>
            </a:xfrm>
            <a:custGeom>
              <a:avLst/>
              <a:gdLst>
                <a:gd name="T0" fmla="*/ 125001 w 652"/>
                <a:gd name="T1" fmla="*/ 0 h 1365"/>
                <a:gd name="T2" fmla="*/ 155256 w 652"/>
                <a:gd name="T3" fmla="*/ 1589 h 1365"/>
                <a:gd name="T4" fmla="*/ 187900 w 652"/>
                <a:gd name="T5" fmla="*/ 5560 h 1365"/>
                <a:gd name="T6" fmla="*/ 221340 w 652"/>
                <a:gd name="T7" fmla="*/ 10326 h 1365"/>
                <a:gd name="T8" fmla="*/ 257964 w 652"/>
                <a:gd name="T9" fmla="*/ 18270 h 1365"/>
                <a:gd name="T10" fmla="*/ 294589 w 652"/>
                <a:gd name="T11" fmla="*/ 27007 h 1365"/>
                <a:gd name="T12" fmla="*/ 334398 w 652"/>
                <a:gd name="T13" fmla="*/ 38128 h 1365"/>
                <a:gd name="T14" fmla="*/ 375800 w 652"/>
                <a:gd name="T15" fmla="*/ 51632 h 1365"/>
                <a:gd name="T16" fmla="*/ 412424 w 652"/>
                <a:gd name="T17" fmla="*/ 65135 h 1365"/>
                <a:gd name="T18" fmla="*/ 439494 w 652"/>
                <a:gd name="T19" fmla="*/ 77844 h 1365"/>
                <a:gd name="T20" fmla="*/ 462584 w 652"/>
                <a:gd name="T21" fmla="*/ 91348 h 1365"/>
                <a:gd name="T22" fmla="*/ 480896 w 652"/>
                <a:gd name="T23" fmla="*/ 104852 h 1365"/>
                <a:gd name="T24" fmla="*/ 496024 w 652"/>
                <a:gd name="T25" fmla="*/ 118355 h 1365"/>
                <a:gd name="T26" fmla="*/ 508763 w 652"/>
                <a:gd name="T27" fmla="*/ 132653 h 1365"/>
                <a:gd name="T28" fmla="*/ 515928 w 652"/>
                <a:gd name="T29" fmla="*/ 147746 h 1365"/>
                <a:gd name="T30" fmla="*/ 519113 w 652"/>
                <a:gd name="T31" fmla="*/ 161249 h 1365"/>
                <a:gd name="T32" fmla="*/ 519113 w 652"/>
                <a:gd name="T33" fmla="*/ 177930 h 1365"/>
                <a:gd name="T34" fmla="*/ 517521 w 652"/>
                <a:gd name="T35" fmla="*/ 197788 h 1365"/>
                <a:gd name="T36" fmla="*/ 511947 w 652"/>
                <a:gd name="T37" fmla="*/ 217647 h 1365"/>
                <a:gd name="T38" fmla="*/ 502393 w 652"/>
                <a:gd name="T39" fmla="*/ 240682 h 1365"/>
                <a:gd name="T40" fmla="*/ 492043 w 652"/>
                <a:gd name="T41" fmla="*/ 274044 h 1365"/>
                <a:gd name="T42" fmla="*/ 482488 w 652"/>
                <a:gd name="T43" fmla="*/ 315349 h 1365"/>
                <a:gd name="T44" fmla="*/ 477711 w 652"/>
                <a:gd name="T45" fmla="*/ 353477 h 1365"/>
                <a:gd name="T46" fmla="*/ 475323 w 652"/>
                <a:gd name="T47" fmla="*/ 388428 h 1365"/>
                <a:gd name="T48" fmla="*/ 457011 w 652"/>
                <a:gd name="T49" fmla="*/ 574301 h 1365"/>
                <a:gd name="T50" fmla="*/ 417201 w 652"/>
                <a:gd name="T51" fmla="*/ 914275 h 1365"/>
                <a:gd name="T52" fmla="*/ 256372 w 652"/>
                <a:gd name="T53" fmla="*/ 1084262 h 1365"/>
                <a:gd name="T54" fmla="*/ 106689 w 652"/>
                <a:gd name="T55" fmla="*/ 693451 h 1365"/>
                <a:gd name="T56" fmla="*/ 96338 w 652"/>
                <a:gd name="T57" fmla="*/ 285165 h 1365"/>
                <a:gd name="T58" fmla="*/ 86784 w 652"/>
                <a:gd name="T59" fmla="*/ 249420 h 1365"/>
                <a:gd name="T60" fmla="*/ 76434 w 652"/>
                <a:gd name="T61" fmla="*/ 220824 h 1365"/>
                <a:gd name="T62" fmla="*/ 68472 w 652"/>
                <a:gd name="T63" fmla="*/ 200966 h 1365"/>
                <a:gd name="T64" fmla="*/ 58122 w 652"/>
                <a:gd name="T65" fmla="*/ 181107 h 1365"/>
                <a:gd name="T66" fmla="*/ 45383 w 652"/>
                <a:gd name="T67" fmla="*/ 161249 h 1365"/>
                <a:gd name="T68" fmla="*/ 28663 w 652"/>
                <a:gd name="T69" fmla="*/ 141391 h 1365"/>
                <a:gd name="T70" fmla="*/ 13535 w 652"/>
                <a:gd name="T71" fmla="*/ 123121 h 1365"/>
                <a:gd name="T72" fmla="*/ 3981 w 652"/>
                <a:gd name="T73" fmla="*/ 109618 h 1365"/>
                <a:gd name="T74" fmla="*/ 0 w 652"/>
                <a:gd name="T75" fmla="*/ 96908 h 1365"/>
                <a:gd name="T76" fmla="*/ 0 w 652"/>
                <a:gd name="T77" fmla="*/ 80227 h 1365"/>
                <a:gd name="T78" fmla="*/ 2389 w 652"/>
                <a:gd name="T79" fmla="*/ 60369 h 1365"/>
                <a:gd name="T80" fmla="*/ 10350 w 652"/>
                <a:gd name="T81" fmla="*/ 43688 h 1365"/>
                <a:gd name="T82" fmla="*/ 20701 w 652"/>
                <a:gd name="T83" fmla="*/ 28596 h 1365"/>
                <a:gd name="T84" fmla="*/ 35032 w 652"/>
                <a:gd name="T85" fmla="*/ 18270 h 1365"/>
                <a:gd name="T86" fmla="*/ 53344 w 652"/>
                <a:gd name="T87" fmla="*/ 8738 h 1365"/>
                <a:gd name="T88" fmla="*/ 73249 w 652"/>
                <a:gd name="T89" fmla="*/ 2383 h 1365"/>
                <a:gd name="T90" fmla="*/ 97135 w 652"/>
                <a:gd name="T91" fmla="*/ 0 h 1365"/>
                <a:gd name="T92" fmla="*/ 109874 w 652"/>
                <a:gd name="T93" fmla="*/ 0 h 136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52" h="1365">
                  <a:moveTo>
                    <a:pt x="138" y="0"/>
                  </a:moveTo>
                  <a:lnTo>
                    <a:pt x="157" y="0"/>
                  </a:lnTo>
                  <a:lnTo>
                    <a:pt x="176" y="2"/>
                  </a:lnTo>
                  <a:lnTo>
                    <a:pt x="195" y="2"/>
                  </a:lnTo>
                  <a:lnTo>
                    <a:pt x="215" y="3"/>
                  </a:lnTo>
                  <a:lnTo>
                    <a:pt x="236" y="7"/>
                  </a:lnTo>
                  <a:lnTo>
                    <a:pt x="257" y="9"/>
                  </a:lnTo>
                  <a:lnTo>
                    <a:pt x="278" y="13"/>
                  </a:lnTo>
                  <a:lnTo>
                    <a:pt x="301" y="17"/>
                  </a:lnTo>
                  <a:lnTo>
                    <a:pt x="324" y="23"/>
                  </a:lnTo>
                  <a:lnTo>
                    <a:pt x="347" y="28"/>
                  </a:lnTo>
                  <a:lnTo>
                    <a:pt x="370" y="34"/>
                  </a:lnTo>
                  <a:lnTo>
                    <a:pt x="395" y="40"/>
                  </a:lnTo>
                  <a:lnTo>
                    <a:pt x="420" y="48"/>
                  </a:lnTo>
                  <a:lnTo>
                    <a:pt x="447" y="55"/>
                  </a:lnTo>
                  <a:lnTo>
                    <a:pt x="472" y="65"/>
                  </a:lnTo>
                  <a:lnTo>
                    <a:pt x="501" y="75"/>
                  </a:lnTo>
                  <a:lnTo>
                    <a:pt x="518" y="82"/>
                  </a:lnTo>
                  <a:lnTo>
                    <a:pt x="537" y="90"/>
                  </a:lnTo>
                  <a:lnTo>
                    <a:pt x="552" y="98"/>
                  </a:lnTo>
                  <a:lnTo>
                    <a:pt x="568" y="107"/>
                  </a:lnTo>
                  <a:lnTo>
                    <a:pt x="581" y="115"/>
                  </a:lnTo>
                  <a:lnTo>
                    <a:pt x="595" y="122"/>
                  </a:lnTo>
                  <a:lnTo>
                    <a:pt x="604" y="132"/>
                  </a:lnTo>
                  <a:lnTo>
                    <a:pt x="616" y="140"/>
                  </a:lnTo>
                  <a:lnTo>
                    <a:pt x="623" y="149"/>
                  </a:lnTo>
                  <a:lnTo>
                    <a:pt x="631" y="157"/>
                  </a:lnTo>
                  <a:lnTo>
                    <a:pt x="639" y="167"/>
                  </a:lnTo>
                  <a:lnTo>
                    <a:pt x="643" y="176"/>
                  </a:lnTo>
                  <a:lnTo>
                    <a:pt x="648" y="186"/>
                  </a:lnTo>
                  <a:lnTo>
                    <a:pt x="650" y="194"/>
                  </a:lnTo>
                  <a:lnTo>
                    <a:pt x="652" y="203"/>
                  </a:lnTo>
                  <a:lnTo>
                    <a:pt x="652" y="215"/>
                  </a:lnTo>
                  <a:lnTo>
                    <a:pt x="652" y="224"/>
                  </a:lnTo>
                  <a:lnTo>
                    <a:pt x="652" y="236"/>
                  </a:lnTo>
                  <a:lnTo>
                    <a:pt x="650" y="249"/>
                  </a:lnTo>
                  <a:lnTo>
                    <a:pt x="646" y="261"/>
                  </a:lnTo>
                  <a:lnTo>
                    <a:pt x="643" y="274"/>
                  </a:lnTo>
                  <a:lnTo>
                    <a:pt x="639" y="288"/>
                  </a:lnTo>
                  <a:lnTo>
                    <a:pt x="631" y="303"/>
                  </a:lnTo>
                  <a:lnTo>
                    <a:pt x="625" y="318"/>
                  </a:lnTo>
                  <a:lnTo>
                    <a:pt x="618" y="345"/>
                  </a:lnTo>
                  <a:lnTo>
                    <a:pt x="612" y="372"/>
                  </a:lnTo>
                  <a:lnTo>
                    <a:pt x="606" y="397"/>
                  </a:lnTo>
                  <a:lnTo>
                    <a:pt x="602" y="422"/>
                  </a:lnTo>
                  <a:lnTo>
                    <a:pt x="600" y="445"/>
                  </a:lnTo>
                  <a:lnTo>
                    <a:pt x="598" y="468"/>
                  </a:lnTo>
                  <a:lnTo>
                    <a:pt x="597" y="489"/>
                  </a:lnTo>
                  <a:lnTo>
                    <a:pt x="597" y="508"/>
                  </a:lnTo>
                  <a:lnTo>
                    <a:pt x="574" y="723"/>
                  </a:lnTo>
                  <a:lnTo>
                    <a:pt x="549" y="936"/>
                  </a:lnTo>
                  <a:lnTo>
                    <a:pt x="524" y="1151"/>
                  </a:lnTo>
                  <a:lnTo>
                    <a:pt x="501" y="1365"/>
                  </a:lnTo>
                  <a:lnTo>
                    <a:pt x="322" y="1365"/>
                  </a:lnTo>
                  <a:lnTo>
                    <a:pt x="145" y="1365"/>
                  </a:lnTo>
                  <a:lnTo>
                    <a:pt x="134" y="873"/>
                  </a:lnTo>
                  <a:lnTo>
                    <a:pt x="124" y="382"/>
                  </a:lnTo>
                  <a:lnTo>
                    <a:pt x="121" y="359"/>
                  </a:lnTo>
                  <a:lnTo>
                    <a:pt x="117" y="337"/>
                  </a:lnTo>
                  <a:lnTo>
                    <a:pt x="109" y="314"/>
                  </a:lnTo>
                  <a:lnTo>
                    <a:pt x="101" y="290"/>
                  </a:lnTo>
                  <a:lnTo>
                    <a:pt x="96" y="278"/>
                  </a:lnTo>
                  <a:lnTo>
                    <a:pt x="92" y="266"/>
                  </a:lnTo>
                  <a:lnTo>
                    <a:pt x="86" y="253"/>
                  </a:lnTo>
                  <a:lnTo>
                    <a:pt x="78" y="242"/>
                  </a:lnTo>
                  <a:lnTo>
                    <a:pt x="73" y="228"/>
                  </a:lnTo>
                  <a:lnTo>
                    <a:pt x="65" y="217"/>
                  </a:lnTo>
                  <a:lnTo>
                    <a:pt x="57" y="203"/>
                  </a:lnTo>
                  <a:lnTo>
                    <a:pt x="48" y="190"/>
                  </a:lnTo>
                  <a:lnTo>
                    <a:pt x="36" y="178"/>
                  </a:lnTo>
                  <a:lnTo>
                    <a:pt x="26" y="167"/>
                  </a:lnTo>
                  <a:lnTo>
                    <a:pt x="17" y="155"/>
                  </a:lnTo>
                  <a:lnTo>
                    <a:pt x="11" y="146"/>
                  </a:lnTo>
                  <a:lnTo>
                    <a:pt x="5" y="138"/>
                  </a:lnTo>
                  <a:lnTo>
                    <a:pt x="1" y="130"/>
                  </a:lnTo>
                  <a:lnTo>
                    <a:pt x="0" y="122"/>
                  </a:lnTo>
                  <a:lnTo>
                    <a:pt x="0" y="115"/>
                  </a:lnTo>
                  <a:lnTo>
                    <a:pt x="0" y="101"/>
                  </a:lnTo>
                  <a:lnTo>
                    <a:pt x="1" y="88"/>
                  </a:lnTo>
                  <a:lnTo>
                    <a:pt x="3" y="76"/>
                  </a:lnTo>
                  <a:lnTo>
                    <a:pt x="7" y="65"/>
                  </a:lnTo>
                  <a:lnTo>
                    <a:pt x="13" y="55"/>
                  </a:lnTo>
                  <a:lnTo>
                    <a:pt x="19" y="46"/>
                  </a:lnTo>
                  <a:lnTo>
                    <a:pt x="26" y="36"/>
                  </a:lnTo>
                  <a:lnTo>
                    <a:pt x="34" y="28"/>
                  </a:lnTo>
                  <a:lnTo>
                    <a:pt x="44" y="23"/>
                  </a:lnTo>
                  <a:lnTo>
                    <a:pt x="55" y="17"/>
                  </a:lnTo>
                  <a:lnTo>
                    <a:pt x="67" y="11"/>
                  </a:lnTo>
                  <a:lnTo>
                    <a:pt x="78" y="7"/>
                  </a:lnTo>
                  <a:lnTo>
                    <a:pt x="92" y="3"/>
                  </a:lnTo>
                  <a:lnTo>
                    <a:pt x="107" y="2"/>
                  </a:lnTo>
                  <a:lnTo>
                    <a:pt x="122" y="0"/>
                  </a:lnTo>
                  <a:lnTo>
                    <a:pt x="138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30"/>
            <p:cNvSpPr>
              <a:spLocks/>
            </p:cNvSpPr>
            <p:nvPr/>
          </p:nvSpPr>
          <p:spPr bwMode="auto">
            <a:xfrm>
              <a:off x="3548063" y="3736975"/>
              <a:ext cx="2297112" cy="366712"/>
            </a:xfrm>
            <a:custGeom>
              <a:avLst/>
              <a:gdLst>
                <a:gd name="T0" fmla="*/ 1862631 w 2892"/>
                <a:gd name="T1" fmla="*/ 0 h 463"/>
                <a:gd name="T2" fmla="*/ 1919026 w 2892"/>
                <a:gd name="T3" fmla="*/ 7920 h 463"/>
                <a:gd name="T4" fmla="*/ 1993690 w 2892"/>
                <a:gd name="T5" fmla="*/ 18217 h 463"/>
                <a:gd name="T6" fmla="*/ 2084240 w 2892"/>
                <a:gd name="T7" fmla="*/ 34850 h 463"/>
                <a:gd name="T8" fmla="*/ 2143812 w 2892"/>
                <a:gd name="T9" fmla="*/ 50690 h 463"/>
                <a:gd name="T10" fmla="*/ 2192265 w 2892"/>
                <a:gd name="T11" fmla="*/ 67323 h 463"/>
                <a:gd name="T12" fmla="*/ 2251837 w 2892"/>
                <a:gd name="T13" fmla="*/ 91084 h 463"/>
                <a:gd name="T14" fmla="*/ 2285198 w 2892"/>
                <a:gd name="T15" fmla="*/ 114053 h 463"/>
                <a:gd name="T16" fmla="*/ 2297112 w 2892"/>
                <a:gd name="T17" fmla="*/ 132270 h 463"/>
                <a:gd name="T18" fmla="*/ 2294729 w 2892"/>
                <a:gd name="T19" fmla="*/ 147318 h 463"/>
                <a:gd name="T20" fmla="*/ 2283609 w 2892"/>
                <a:gd name="T21" fmla="*/ 163159 h 463"/>
                <a:gd name="T22" fmla="*/ 2265340 w 2892"/>
                <a:gd name="T23" fmla="*/ 176624 h 463"/>
                <a:gd name="T24" fmla="*/ 2239128 w 2892"/>
                <a:gd name="T25" fmla="*/ 190088 h 463"/>
                <a:gd name="T26" fmla="*/ 2207356 w 2892"/>
                <a:gd name="T27" fmla="*/ 202761 h 463"/>
                <a:gd name="T28" fmla="*/ 2166053 w 2892"/>
                <a:gd name="T29" fmla="*/ 214641 h 463"/>
                <a:gd name="T30" fmla="*/ 2119189 w 2892"/>
                <a:gd name="T31" fmla="*/ 226522 h 463"/>
                <a:gd name="T32" fmla="*/ 2065971 w 2892"/>
                <a:gd name="T33" fmla="*/ 237610 h 463"/>
                <a:gd name="T34" fmla="*/ 1950003 w 2892"/>
                <a:gd name="T35" fmla="*/ 244739 h 463"/>
                <a:gd name="T36" fmla="*/ 1841185 w 2892"/>
                <a:gd name="T37" fmla="*/ 251075 h 463"/>
                <a:gd name="T38" fmla="*/ 1742691 w 2892"/>
                <a:gd name="T39" fmla="*/ 258995 h 463"/>
                <a:gd name="T40" fmla="*/ 1650553 w 2892"/>
                <a:gd name="T41" fmla="*/ 264540 h 463"/>
                <a:gd name="T42" fmla="*/ 1606866 w 2892"/>
                <a:gd name="T43" fmla="*/ 269292 h 463"/>
                <a:gd name="T44" fmla="*/ 1547294 w 2892"/>
                <a:gd name="T45" fmla="*/ 275628 h 463"/>
                <a:gd name="T46" fmla="*/ 1472630 w 2892"/>
                <a:gd name="T47" fmla="*/ 281172 h 463"/>
                <a:gd name="T48" fmla="*/ 1382874 w 2892"/>
                <a:gd name="T49" fmla="*/ 289093 h 463"/>
                <a:gd name="T50" fmla="*/ 1278821 w 2892"/>
                <a:gd name="T51" fmla="*/ 299389 h 463"/>
                <a:gd name="T52" fmla="*/ 1159676 w 2892"/>
                <a:gd name="T53" fmla="*/ 310478 h 463"/>
                <a:gd name="T54" fmla="*/ 1025440 w 2892"/>
                <a:gd name="T55" fmla="*/ 323942 h 463"/>
                <a:gd name="T56" fmla="*/ 877700 w 2892"/>
                <a:gd name="T57" fmla="*/ 338991 h 463"/>
                <a:gd name="T58" fmla="*/ 719635 w 2892"/>
                <a:gd name="T59" fmla="*/ 351663 h 463"/>
                <a:gd name="T60" fmla="*/ 585398 w 2892"/>
                <a:gd name="T61" fmla="*/ 358792 h 463"/>
                <a:gd name="T62" fmla="*/ 474196 w 2892"/>
                <a:gd name="T63" fmla="*/ 363544 h 463"/>
                <a:gd name="T64" fmla="*/ 416213 w 2892"/>
                <a:gd name="T65" fmla="*/ 365128 h 463"/>
                <a:gd name="T66" fmla="*/ 368555 w 2892"/>
                <a:gd name="T67" fmla="*/ 365128 h 463"/>
                <a:gd name="T68" fmla="*/ 298656 w 2892"/>
                <a:gd name="T69" fmla="*/ 363544 h 463"/>
                <a:gd name="T70" fmla="*/ 235907 w 2892"/>
                <a:gd name="T71" fmla="*/ 357208 h 463"/>
                <a:gd name="T72" fmla="*/ 179512 w 2892"/>
                <a:gd name="T73" fmla="*/ 350079 h 463"/>
                <a:gd name="T74" fmla="*/ 126294 w 2892"/>
                <a:gd name="T75" fmla="*/ 337407 h 463"/>
                <a:gd name="T76" fmla="*/ 68310 w 2892"/>
                <a:gd name="T77" fmla="*/ 316814 h 463"/>
                <a:gd name="T78" fmla="*/ 27006 w 2892"/>
                <a:gd name="T79" fmla="*/ 295429 h 463"/>
                <a:gd name="T80" fmla="*/ 3971 w 2892"/>
                <a:gd name="T81" fmla="*/ 274044 h 463"/>
                <a:gd name="T82" fmla="*/ 0 w 2892"/>
                <a:gd name="T83" fmla="*/ 251075 h 463"/>
                <a:gd name="T84" fmla="*/ 5560 w 2892"/>
                <a:gd name="T85" fmla="*/ 234442 h 463"/>
                <a:gd name="T86" fmla="*/ 18269 w 2892"/>
                <a:gd name="T87" fmla="*/ 219394 h 463"/>
                <a:gd name="T88" fmla="*/ 37332 w 2892"/>
                <a:gd name="T89" fmla="*/ 205137 h 463"/>
                <a:gd name="T90" fmla="*/ 63544 w 2892"/>
                <a:gd name="T91" fmla="*/ 194841 h 463"/>
                <a:gd name="T92" fmla="*/ 98493 w 2892"/>
                <a:gd name="T93" fmla="*/ 185336 h 463"/>
                <a:gd name="T94" fmla="*/ 138208 w 2892"/>
                <a:gd name="T95" fmla="*/ 179792 h 463"/>
                <a:gd name="T96" fmla="*/ 185866 w 2892"/>
                <a:gd name="T97" fmla="*/ 175040 h 463"/>
                <a:gd name="T98" fmla="*/ 403504 w 2892"/>
                <a:gd name="T99" fmla="*/ 158407 h 463"/>
                <a:gd name="T100" fmla="*/ 1101692 w 2892"/>
                <a:gd name="T101" fmla="*/ 88708 h 463"/>
                <a:gd name="T102" fmla="*/ 1637050 w 2892"/>
                <a:gd name="T103" fmla="*/ 19801 h 463"/>
                <a:gd name="T104" fmla="*/ 1719657 w 2892"/>
                <a:gd name="T105" fmla="*/ 11088 h 463"/>
                <a:gd name="T106" fmla="*/ 1779229 w 2892"/>
                <a:gd name="T107" fmla="*/ 4752 h 463"/>
                <a:gd name="T108" fmla="*/ 1818944 w 2892"/>
                <a:gd name="T109" fmla="*/ 0 h 463"/>
                <a:gd name="T110" fmla="*/ 1834036 w 2892"/>
                <a:gd name="T111" fmla="*/ 0 h 46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892" h="463">
                  <a:moveTo>
                    <a:pt x="2309" y="0"/>
                  </a:moveTo>
                  <a:lnTo>
                    <a:pt x="2320" y="0"/>
                  </a:lnTo>
                  <a:lnTo>
                    <a:pt x="2332" y="0"/>
                  </a:lnTo>
                  <a:lnTo>
                    <a:pt x="2345" y="0"/>
                  </a:lnTo>
                  <a:lnTo>
                    <a:pt x="2363" y="2"/>
                  </a:lnTo>
                  <a:lnTo>
                    <a:pt x="2378" y="4"/>
                  </a:lnTo>
                  <a:lnTo>
                    <a:pt x="2397" y="6"/>
                  </a:lnTo>
                  <a:lnTo>
                    <a:pt x="2416" y="10"/>
                  </a:lnTo>
                  <a:lnTo>
                    <a:pt x="2437" y="12"/>
                  </a:lnTo>
                  <a:lnTo>
                    <a:pt x="2461" y="16"/>
                  </a:lnTo>
                  <a:lnTo>
                    <a:pt x="2484" y="19"/>
                  </a:lnTo>
                  <a:lnTo>
                    <a:pt x="2510" y="23"/>
                  </a:lnTo>
                  <a:lnTo>
                    <a:pt x="2535" y="29"/>
                  </a:lnTo>
                  <a:lnTo>
                    <a:pt x="2564" y="33"/>
                  </a:lnTo>
                  <a:lnTo>
                    <a:pt x="2593" y="39"/>
                  </a:lnTo>
                  <a:lnTo>
                    <a:pt x="2624" y="44"/>
                  </a:lnTo>
                  <a:lnTo>
                    <a:pt x="2656" y="52"/>
                  </a:lnTo>
                  <a:lnTo>
                    <a:pt x="2670" y="56"/>
                  </a:lnTo>
                  <a:lnTo>
                    <a:pt x="2685" y="60"/>
                  </a:lnTo>
                  <a:lnTo>
                    <a:pt x="2699" y="64"/>
                  </a:lnTo>
                  <a:lnTo>
                    <a:pt x="2712" y="69"/>
                  </a:lnTo>
                  <a:lnTo>
                    <a:pt x="2725" y="73"/>
                  </a:lnTo>
                  <a:lnTo>
                    <a:pt x="2737" y="77"/>
                  </a:lnTo>
                  <a:lnTo>
                    <a:pt x="2760" y="85"/>
                  </a:lnTo>
                  <a:lnTo>
                    <a:pt x="2781" y="92"/>
                  </a:lnTo>
                  <a:lnTo>
                    <a:pt x="2800" y="102"/>
                  </a:lnTo>
                  <a:lnTo>
                    <a:pt x="2818" y="108"/>
                  </a:lnTo>
                  <a:lnTo>
                    <a:pt x="2835" y="115"/>
                  </a:lnTo>
                  <a:lnTo>
                    <a:pt x="2848" y="123"/>
                  </a:lnTo>
                  <a:lnTo>
                    <a:pt x="2860" y="131"/>
                  </a:lnTo>
                  <a:lnTo>
                    <a:pt x="2869" y="137"/>
                  </a:lnTo>
                  <a:lnTo>
                    <a:pt x="2877" y="144"/>
                  </a:lnTo>
                  <a:lnTo>
                    <a:pt x="2885" y="150"/>
                  </a:lnTo>
                  <a:lnTo>
                    <a:pt x="2889" y="156"/>
                  </a:lnTo>
                  <a:lnTo>
                    <a:pt x="2892" y="162"/>
                  </a:lnTo>
                  <a:lnTo>
                    <a:pt x="2892" y="167"/>
                  </a:lnTo>
                  <a:lnTo>
                    <a:pt x="2892" y="173"/>
                  </a:lnTo>
                  <a:lnTo>
                    <a:pt x="2891" y="177"/>
                  </a:lnTo>
                  <a:lnTo>
                    <a:pt x="2891" y="183"/>
                  </a:lnTo>
                  <a:lnTo>
                    <a:pt x="2889" y="186"/>
                  </a:lnTo>
                  <a:lnTo>
                    <a:pt x="2885" y="190"/>
                  </a:lnTo>
                  <a:lnTo>
                    <a:pt x="2883" y="196"/>
                  </a:lnTo>
                  <a:lnTo>
                    <a:pt x="2879" y="200"/>
                  </a:lnTo>
                  <a:lnTo>
                    <a:pt x="2875" y="206"/>
                  </a:lnTo>
                  <a:lnTo>
                    <a:pt x="2869" y="210"/>
                  </a:lnTo>
                  <a:lnTo>
                    <a:pt x="2864" y="213"/>
                  </a:lnTo>
                  <a:lnTo>
                    <a:pt x="2858" y="219"/>
                  </a:lnTo>
                  <a:lnTo>
                    <a:pt x="2852" y="223"/>
                  </a:lnTo>
                  <a:lnTo>
                    <a:pt x="2844" y="227"/>
                  </a:lnTo>
                  <a:lnTo>
                    <a:pt x="2837" y="231"/>
                  </a:lnTo>
                  <a:lnTo>
                    <a:pt x="2829" y="236"/>
                  </a:lnTo>
                  <a:lnTo>
                    <a:pt x="2819" y="240"/>
                  </a:lnTo>
                  <a:lnTo>
                    <a:pt x="2810" y="244"/>
                  </a:lnTo>
                  <a:lnTo>
                    <a:pt x="2800" y="248"/>
                  </a:lnTo>
                  <a:lnTo>
                    <a:pt x="2789" y="252"/>
                  </a:lnTo>
                  <a:lnTo>
                    <a:pt x="2779" y="256"/>
                  </a:lnTo>
                  <a:lnTo>
                    <a:pt x="2766" y="259"/>
                  </a:lnTo>
                  <a:lnTo>
                    <a:pt x="2754" y="263"/>
                  </a:lnTo>
                  <a:lnTo>
                    <a:pt x="2741" y="267"/>
                  </a:lnTo>
                  <a:lnTo>
                    <a:pt x="2727" y="271"/>
                  </a:lnTo>
                  <a:lnTo>
                    <a:pt x="2714" y="275"/>
                  </a:lnTo>
                  <a:lnTo>
                    <a:pt x="2700" y="279"/>
                  </a:lnTo>
                  <a:lnTo>
                    <a:pt x="2685" y="282"/>
                  </a:lnTo>
                  <a:lnTo>
                    <a:pt x="2668" y="286"/>
                  </a:lnTo>
                  <a:lnTo>
                    <a:pt x="2652" y="290"/>
                  </a:lnTo>
                  <a:lnTo>
                    <a:pt x="2635" y="294"/>
                  </a:lnTo>
                  <a:lnTo>
                    <a:pt x="2618" y="298"/>
                  </a:lnTo>
                  <a:lnTo>
                    <a:pt x="2601" y="300"/>
                  </a:lnTo>
                  <a:lnTo>
                    <a:pt x="2562" y="302"/>
                  </a:lnTo>
                  <a:lnTo>
                    <a:pt x="2526" y="306"/>
                  </a:lnTo>
                  <a:lnTo>
                    <a:pt x="2489" y="307"/>
                  </a:lnTo>
                  <a:lnTo>
                    <a:pt x="2455" y="309"/>
                  </a:lnTo>
                  <a:lnTo>
                    <a:pt x="2420" y="311"/>
                  </a:lnTo>
                  <a:lnTo>
                    <a:pt x="2386" y="313"/>
                  </a:lnTo>
                  <a:lnTo>
                    <a:pt x="2351" y="315"/>
                  </a:lnTo>
                  <a:lnTo>
                    <a:pt x="2318" y="317"/>
                  </a:lnTo>
                  <a:lnTo>
                    <a:pt x="2286" y="319"/>
                  </a:lnTo>
                  <a:lnTo>
                    <a:pt x="2255" y="321"/>
                  </a:lnTo>
                  <a:lnTo>
                    <a:pt x="2224" y="325"/>
                  </a:lnTo>
                  <a:lnTo>
                    <a:pt x="2194" y="327"/>
                  </a:lnTo>
                  <a:lnTo>
                    <a:pt x="2165" y="329"/>
                  </a:lnTo>
                  <a:lnTo>
                    <a:pt x="2134" y="330"/>
                  </a:lnTo>
                  <a:lnTo>
                    <a:pt x="2107" y="332"/>
                  </a:lnTo>
                  <a:lnTo>
                    <a:pt x="2078" y="334"/>
                  </a:lnTo>
                  <a:lnTo>
                    <a:pt x="2067" y="336"/>
                  </a:lnTo>
                  <a:lnTo>
                    <a:pt x="2054" y="338"/>
                  </a:lnTo>
                  <a:lnTo>
                    <a:pt x="2038" y="338"/>
                  </a:lnTo>
                  <a:lnTo>
                    <a:pt x="2023" y="340"/>
                  </a:lnTo>
                  <a:lnTo>
                    <a:pt x="2006" y="342"/>
                  </a:lnTo>
                  <a:lnTo>
                    <a:pt x="1988" y="344"/>
                  </a:lnTo>
                  <a:lnTo>
                    <a:pt x="1967" y="346"/>
                  </a:lnTo>
                  <a:lnTo>
                    <a:pt x="1948" y="348"/>
                  </a:lnTo>
                  <a:lnTo>
                    <a:pt x="1925" y="350"/>
                  </a:lnTo>
                  <a:lnTo>
                    <a:pt x="1902" y="352"/>
                  </a:lnTo>
                  <a:lnTo>
                    <a:pt x="1879" y="354"/>
                  </a:lnTo>
                  <a:lnTo>
                    <a:pt x="1854" y="355"/>
                  </a:lnTo>
                  <a:lnTo>
                    <a:pt x="1827" y="357"/>
                  </a:lnTo>
                  <a:lnTo>
                    <a:pt x="1800" y="361"/>
                  </a:lnTo>
                  <a:lnTo>
                    <a:pt x="1771" y="363"/>
                  </a:lnTo>
                  <a:lnTo>
                    <a:pt x="1741" y="365"/>
                  </a:lnTo>
                  <a:lnTo>
                    <a:pt x="1710" y="369"/>
                  </a:lnTo>
                  <a:lnTo>
                    <a:pt x="1677" y="371"/>
                  </a:lnTo>
                  <a:lnTo>
                    <a:pt x="1645" y="375"/>
                  </a:lnTo>
                  <a:lnTo>
                    <a:pt x="1610" y="378"/>
                  </a:lnTo>
                  <a:lnTo>
                    <a:pt x="1574" y="380"/>
                  </a:lnTo>
                  <a:lnTo>
                    <a:pt x="1537" y="384"/>
                  </a:lnTo>
                  <a:lnTo>
                    <a:pt x="1499" y="388"/>
                  </a:lnTo>
                  <a:lnTo>
                    <a:pt x="1460" y="392"/>
                  </a:lnTo>
                  <a:lnTo>
                    <a:pt x="1420" y="396"/>
                  </a:lnTo>
                  <a:lnTo>
                    <a:pt x="1378" y="400"/>
                  </a:lnTo>
                  <a:lnTo>
                    <a:pt x="1336" y="403"/>
                  </a:lnTo>
                  <a:lnTo>
                    <a:pt x="1291" y="409"/>
                  </a:lnTo>
                  <a:lnTo>
                    <a:pt x="1247" y="413"/>
                  </a:lnTo>
                  <a:lnTo>
                    <a:pt x="1201" y="417"/>
                  </a:lnTo>
                  <a:lnTo>
                    <a:pt x="1153" y="423"/>
                  </a:lnTo>
                  <a:lnTo>
                    <a:pt x="1105" y="428"/>
                  </a:lnTo>
                  <a:lnTo>
                    <a:pt x="1053" y="432"/>
                  </a:lnTo>
                  <a:lnTo>
                    <a:pt x="1002" y="436"/>
                  </a:lnTo>
                  <a:lnTo>
                    <a:pt x="954" y="440"/>
                  </a:lnTo>
                  <a:lnTo>
                    <a:pt x="906" y="444"/>
                  </a:lnTo>
                  <a:lnTo>
                    <a:pt x="861" y="446"/>
                  </a:lnTo>
                  <a:lnTo>
                    <a:pt x="817" y="449"/>
                  </a:lnTo>
                  <a:lnTo>
                    <a:pt x="775" y="451"/>
                  </a:lnTo>
                  <a:lnTo>
                    <a:pt x="737" y="453"/>
                  </a:lnTo>
                  <a:lnTo>
                    <a:pt x="698" y="455"/>
                  </a:lnTo>
                  <a:lnTo>
                    <a:pt x="662" y="457"/>
                  </a:lnTo>
                  <a:lnTo>
                    <a:pt x="629" y="459"/>
                  </a:lnTo>
                  <a:lnTo>
                    <a:pt x="597" y="459"/>
                  </a:lnTo>
                  <a:lnTo>
                    <a:pt x="566" y="461"/>
                  </a:lnTo>
                  <a:lnTo>
                    <a:pt x="552" y="461"/>
                  </a:lnTo>
                  <a:lnTo>
                    <a:pt x="537" y="461"/>
                  </a:lnTo>
                  <a:lnTo>
                    <a:pt x="524" y="461"/>
                  </a:lnTo>
                  <a:lnTo>
                    <a:pt x="512" y="461"/>
                  </a:lnTo>
                  <a:lnTo>
                    <a:pt x="499" y="463"/>
                  </a:lnTo>
                  <a:lnTo>
                    <a:pt x="487" y="463"/>
                  </a:lnTo>
                  <a:lnTo>
                    <a:pt x="464" y="461"/>
                  </a:lnTo>
                  <a:lnTo>
                    <a:pt x="441" y="461"/>
                  </a:lnTo>
                  <a:lnTo>
                    <a:pt x="418" y="461"/>
                  </a:lnTo>
                  <a:lnTo>
                    <a:pt x="397" y="459"/>
                  </a:lnTo>
                  <a:lnTo>
                    <a:pt x="376" y="459"/>
                  </a:lnTo>
                  <a:lnTo>
                    <a:pt x="355" y="457"/>
                  </a:lnTo>
                  <a:lnTo>
                    <a:pt x="335" y="455"/>
                  </a:lnTo>
                  <a:lnTo>
                    <a:pt x="314" y="453"/>
                  </a:lnTo>
                  <a:lnTo>
                    <a:pt x="297" y="451"/>
                  </a:lnTo>
                  <a:lnTo>
                    <a:pt x="278" y="449"/>
                  </a:lnTo>
                  <a:lnTo>
                    <a:pt x="261" y="448"/>
                  </a:lnTo>
                  <a:lnTo>
                    <a:pt x="243" y="446"/>
                  </a:lnTo>
                  <a:lnTo>
                    <a:pt x="226" y="442"/>
                  </a:lnTo>
                  <a:lnTo>
                    <a:pt x="211" y="440"/>
                  </a:lnTo>
                  <a:lnTo>
                    <a:pt x="195" y="436"/>
                  </a:lnTo>
                  <a:lnTo>
                    <a:pt x="180" y="434"/>
                  </a:lnTo>
                  <a:lnTo>
                    <a:pt x="159" y="426"/>
                  </a:lnTo>
                  <a:lnTo>
                    <a:pt x="140" y="421"/>
                  </a:lnTo>
                  <a:lnTo>
                    <a:pt x="120" y="413"/>
                  </a:lnTo>
                  <a:lnTo>
                    <a:pt x="103" y="407"/>
                  </a:lnTo>
                  <a:lnTo>
                    <a:pt x="86" y="400"/>
                  </a:lnTo>
                  <a:lnTo>
                    <a:pt x="71" y="394"/>
                  </a:lnTo>
                  <a:lnTo>
                    <a:pt x="57" y="386"/>
                  </a:lnTo>
                  <a:lnTo>
                    <a:pt x="46" y="380"/>
                  </a:lnTo>
                  <a:lnTo>
                    <a:pt x="34" y="373"/>
                  </a:lnTo>
                  <a:lnTo>
                    <a:pt x="26" y="367"/>
                  </a:lnTo>
                  <a:lnTo>
                    <a:pt x="17" y="359"/>
                  </a:lnTo>
                  <a:lnTo>
                    <a:pt x="11" y="352"/>
                  </a:lnTo>
                  <a:lnTo>
                    <a:pt x="5" y="346"/>
                  </a:lnTo>
                  <a:lnTo>
                    <a:pt x="3" y="338"/>
                  </a:lnTo>
                  <a:lnTo>
                    <a:pt x="0" y="330"/>
                  </a:lnTo>
                  <a:lnTo>
                    <a:pt x="0" y="323"/>
                  </a:lnTo>
                  <a:lnTo>
                    <a:pt x="0" y="317"/>
                  </a:lnTo>
                  <a:lnTo>
                    <a:pt x="1" y="311"/>
                  </a:lnTo>
                  <a:lnTo>
                    <a:pt x="1" y="306"/>
                  </a:lnTo>
                  <a:lnTo>
                    <a:pt x="3" y="302"/>
                  </a:lnTo>
                  <a:lnTo>
                    <a:pt x="7" y="296"/>
                  </a:lnTo>
                  <a:lnTo>
                    <a:pt x="9" y="290"/>
                  </a:lnTo>
                  <a:lnTo>
                    <a:pt x="13" y="286"/>
                  </a:lnTo>
                  <a:lnTo>
                    <a:pt x="17" y="281"/>
                  </a:lnTo>
                  <a:lnTo>
                    <a:pt x="23" y="277"/>
                  </a:lnTo>
                  <a:lnTo>
                    <a:pt x="28" y="273"/>
                  </a:lnTo>
                  <a:lnTo>
                    <a:pt x="34" y="267"/>
                  </a:lnTo>
                  <a:lnTo>
                    <a:pt x="40" y="263"/>
                  </a:lnTo>
                  <a:lnTo>
                    <a:pt x="47" y="259"/>
                  </a:lnTo>
                  <a:lnTo>
                    <a:pt x="55" y="256"/>
                  </a:lnTo>
                  <a:lnTo>
                    <a:pt x="63" y="254"/>
                  </a:lnTo>
                  <a:lnTo>
                    <a:pt x="72" y="250"/>
                  </a:lnTo>
                  <a:lnTo>
                    <a:pt x="80" y="246"/>
                  </a:lnTo>
                  <a:lnTo>
                    <a:pt x="92" y="244"/>
                  </a:lnTo>
                  <a:lnTo>
                    <a:pt x="101" y="240"/>
                  </a:lnTo>
                  <a:lnTo>
                    <a:pt x="113" y="238"/>
                  </a:lnTo>
                  <a:lnTo>
                    <a:pt x="124" y="234"/>
                  </a:lnTo>
                  <a:lnTo>
                    <a:pt x="136" y="233"/>
                  </a:lnTo>
                  <a:lnTo>
                    <a:pt x="147" y="231"/>
                  </a:lnTo>
                  <a:lnTo>
                    <a:pt x="161" y="229"/>
                  </a:lnTo>
                  <a:lnTo>
                    <a:pt x="174" y="227"/>
                  </a:lnTo>
                  <a:lnTo>
                    <a:pt x="190" y="225"/>
                  </a:lnTo>
                  <a:lnTo>
                    <a:pt x="203" y="225"/>
                  </a:lnTo>
                  <a:lnTo>
                    <a:pt x="218" y="223"/>
                  </a:lnTo>
                  <a:lnTo>
                    <a:pt x="234" y="221"/>
                  </a:lnTo>
                  <a:lnTo>
                    <a:pt x="251" y="221"/>
                  </a:lnTo>
                  <a:lnTo>
                    <a:pt x="266" y="219"/>
                  </a:lnTo>
                  <a:lnTo>
                    <a:pt x="286" y="219"/>
                  </a:lnTo>
                  <a:lnTo>
                    <a:pt x="508" y="200"/>
                  </a:lnTo>
                  <a:lnTo>
                    <a:pt x="731" y="181"/>
                  </a:lnTo>
                  <a:lnTo>
                    <a:pt x="952" y="160"/>
                  </a:lnTo>
                  <a:lnTo>
                    <a:pt x="1170" y="137"/>
                  </a:lnTo>
                  <a:lnTo>
                    <a:pt x="1387" y="112"/>
                  </a:lnTo>
                  <a:lnTo>
                    <a:pt x="1604" y="87"/>
                  </a:lnTo>
                  <a:lnTo>
                    <a:pt x="1817" y="58"/>
                  </a:lnTo>
                  <a:lnTo>
                    <a:pt x="2031" y="29"/>
                  </a:lnTo>
                  <a:lnTo>
                    <a:pt x="2061" y="25"/>
                  </a:lnTo>
                  <a:lnTo>
                    <a:pt x="2090" y="21"/>
                  </a:lnTo>
                  <a:lnTo>
                    <a:pt x="2117" y="19"/>
                  </a:lnTo>
                  <a:lnTo>
                    <a:pt x="2142" y="16"/>
                  </a:lnTo>
                  <a:lnTo>
                    <a:pt x="2165" y="14"/>
                  </a:lnTo>
                  <a:lnTo>
                    <a:pt x="2186" y="12"/>
                  </a:lnTo>
                  <a:lnTo>
                    <a:pt x="2205" y="10"/>
                  </a:lnTo>
                  <a:lnTo>
                    <a:pt x="2224" y="8"/>
                  </a:lnTo>
                  <a:lnTo>
                    <a:pt x="2240" y="6"/>
                  </a:lnTo>
                  <a:lnTo>
                    <a:pt x="2255" y="4"/>
                  </a:lnTo>
                  <a:lnTo>
                    <a:pt x="2269" y="2"/>
                  </a:lnTo>
                  <a:lnTo>
                    <a:pt x="2280" y="2"/>
                  </a:lnTo>
                  <a:lnTo>
                    <a:pt x="2290" y="0"/>
                  </a:lnTo>
                  <a:lnTo>
                    <a:pt x="2297" y="0"/>
                  </a:lnTo>
                  <a:lnTo>
                    <a:pt x="2303" y="0"/>
                  </a:lnTo>
                  <a:lnTo>
                    <a:pt x="2309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0966" name="AutoShape 6" descr="data:image/jpeg;base64,/9j/4AAQSkZJRgABAQAAAQABAAD/2wCEAAkGBxMSEhQUExQWFRUXFhcZFxYXFxgZFxYYFxYYHRcYGxwaHSggHxonHxccITItJSkrLi4uFx8zODMtNygtLisBCgoKDg0OGhAQGzgkICQsLCwsLCwsNCwvNCwsLCwsLywtNywsLCwsLCwsLCwsLCwsLCwsLCwsLCwsLCwsLCwsLP/AABEIANAA8AMBEQACEQEDEQH/xAAcAAEAAgMBAQEAAAAAAAAAAAAABgcDBAUCCAH/xABNEAACAQMBBQUDCAUHCgcBAAABAgMABBEFBhIhMUEHE1FhcSKBkRQjMkJScqGxFTNiwdJEU5KTorLRJDRDRVRjgsLh8BYXVXODo8MI/8QAGgEBAAMBAQEAAAAAAAAAAAAAAAMEBQIBBv/EADcRAAICAQIDBAgFBAIDAAAAAAABAgMRBBIhMUEFE1GRFDJhcYGhsdEGIjNCUsHh8PEVYhZTkv/aAAwDAQACEQMRAD8AvGgFAKAUAoBQCgFAKAUAoBQCgFAKAUAoBQCgKxvtTaK5v77UJHFrauIra3UkLK5RWLFeAc+0AM5AJbligPWzM2qasBPLJ+j7M8Y4oQDNKp8XYeyvmACegHOgJFqt5p+mqvftlyPYDs8874+yGLMfXlXjaiss9jFyeEssiV52qy5xbWaov2ppPa/q4wR/bqlPtCqPLiaFfZtsvW4HPl7R9RPI26+XdMR8TJUP/Jf9fn/Ym/4r/v8AL+52tj9vb25aWOSOAzIAyIC8YmTkxVzvYZTjIK/WHEVZjq4yW5Lh19hQv00qZbZE60PW47pW3QySIQJInAEkbHkGAJGD0IJBxwNWlJNZRXOnXoFAKAUAoBQCgFAKAUAoBQCgFAKAUAoBQCgFAKAUAoCIbc7K/pCWyR+NvHK8sy/aKqBGvvJI9M0BpbfbcfI8W1qFa4K8Sf1duvQsBzY9F8uPDnBffGmOX5FjT6ad0sLl1ZUoQl2kdmklc5eRzl2Pr0HgBwFYd187XmR9BRp4UrEfMSyqoyzBR5kD86jjFy5IllKMebwa66nCTgSp/SFSOi1cdrI1qam8bl5m9aXzwuk8WC8Z3lGeDj6yE+DDh8D0pTPZPjy6nOpqV1bS59C0NRd7iBL/AE1h8o7o93kZEqNxMTjPMEcPBh5nOnVN1ywz5xrJ39g9oo7+zjlVyzD2Jd4BWWVQN4Mo4DnkeRFaBGSGgFAKAUAoBQCgFAKAUAoBQCgFAKAUAoBQCgFAKAUBGNvdrY9Pty28nfP7MSMw+kfrEZ+io4n0x1rmctsWzuuG+SjnBSEUgbLb/eMzFnfIJdjzYkda+dunOc8z5n09EIQgow5HuoiUwx29v8ptmnjR0a4iWTeHDcZsHPlxzWhoJy7zbnh4Gb2jXHu92OPDiZ9reyK9GoOlrDm3lctG+QEiVjkq3UBc4HDiMc62TCNnbLY6DT7yKK1lkGYd+VSwYZDBRz5BvaPHJ4cKo69xVfFZyaPZsZSseHjBubI7UNpzusitJayNvELxaB/rMF6oeZA5Hj41UptVkVFvDXzJdZpJRk7ILKfMsLZ+6igklubdDLa3e7KWiXeZJQMMSvMqwxyGQynh7XC/TbtW2fQy2uqO+dqYPsXHp8mn/gqfvIeJ5hkP247XEsGEa2sryMu8veERrjJGccW5jkQK9jJS5HmDkbHdtDz3UVvd2yxCZlWN0LcC5wmVbOVJ4ZBroFx0AoBQCgFAKAUAoBQCgFAKAUAoBQCgFAcvaLX4LGEzXD7q8lHNnY8lQcyxo3gJZ4IpzX9tr29Jw7WsPSKI4lYf7yTmD5LjHjWXf2hjhX5mvp+zcrNvkRuGxjXJCDJ5kjLE+JJ4k1nzvsn6zNOFFcPVifjXJ7wRqAcDecnoD9EDzP7qKC2b38A7H3myPvZs1ESmC+tRLGyNyI5+B6GpKrHXNSRHdUrYOD6ki03tU1SFFhe3imZRgTMWG8ByZ8HifhW0tbVt3Z+HUwHoLlPbj49DkXVzJNK80zb8shBdgMDgMKqjoo6D/GsnUXu6WXy6G3ptNGiOFz6sx1XLBY3ZHn9H/s9/PuY8O8P781qz6Z8F9D5m3HeSx4smtcHBQ/bhpkiX8dy8bPbsiLkEgZQneQtg7pOeHvxyq9ppLbgjkYNkLsarrdkwhEUcCJuxh2fdS3BKHebiTvY51ZOT6XoBQCgFAKAUAoBQCgFAKAUAoBQCgFAa2o30cETyysFjjUszHoAONAfP2uaxJqFx8pmBAGRBEeUKH/8ARsAk+7pWLrNVveyPL6m9odJ3a3y5/Q1qoGiKA0LA5muD+0g+C5/fVi3hXBe/6lanjbY/avob9VyyKAUAoDWvZmACRgtNId2JBzZjy9wzU+np7yXHkuZW1V6phnr0Lx2a0kWlrDbjj3aAE+LfWPxzV2ct0mz55HTrk9Mc8KupV1DKeBVgCD6g0PDj6XspZ2twlxBCkLrvBivBSjjDZHLhgHyxViq6W7DZy0bcvaJpikg3SZBwcK54j0WrrlFdTqNFsuUW/gzA3abpg/lB/q5P4ab4+PzOvRb/AOEv/l/Y/P8AzP0z+fP9XJ/DTfHxPPRrv4Pyf2Pa9pmln+VAeqSfw03R8TzuLf4vyZ7HaPpf+1p7w4/Na93LxPO5s/i/Iyp2gaYf5bD72x+dMo52S8DOm22mn+X2nvniH5tXpybVvtLZP9C7t3+7NGfyagyb8V0jcVdW9GB/KgMoNAftAKAUAoBQCgIN2yhv0Y+Po97B3n3O9Xez5ePlmuLc7JY54ZJTjvI58UVLXzJ9WKAUBzdOPz9yP2kPxU/4VZu/Srfsf1KlH61i9q+h0qrFsUBtabp01w5SCMuw+keSJnlvMeAz4cz4VNXS58eSK9+qhTwfPwJLadm9w/664SIdViTffzG8/D+zVmNNUfb8v88zMs7Qtl6vD5/55Es2e2OtLM78aFpcYM0h35D6Hko8lAFSuTxhcF4FKUnJ5k8skFcngoBQHA2v1DdjW2jObi6JhiXmfaGHkI+wiksT6eNS0wcpHLeCo10K/wD9guv6oj864eisbPuofifSRglh8Euh7Gzmon/V9x8FH5tT0Cfijx/ivTfwl8vufp2a1H/0+4/sfxV76BPxR5/5Xpv4S+X3PJ2d1Ef6vuf6Kn/mrz0Cfih/5Xpv4S+X3MMmkXy89PvPdCzf3Qaeg2eJ2vxVpHzi/wDPiY2sLoDLWN4B52sv8Nc+hWkq/E2hfPPkakmR9OCZfvQOPzWnoty/2ert7s2XN+cf7GvJNB9YAfeQj8xXPc3royT/AJHsmznKPxX9jGFtT/NZ9VzTOoXiFDsez/1+aOhA5X9XLKv3JpF/utT0m5dTp9idm2cVBfBv+jN+21q8j/V3tyv/AMm9/fBrpa2xeBXn+F9FLluXuf3TOna7d6pHyug//uRI34jBqRa99YlOf4Sr/Za/ik/pg7Fl2sX6/rYLaUfsGSI+8kuPwFSx10OqKNv4U1C9SafmvuSGx7XbY/roJ4vMASLny3DvfhU8dTVLr5mZf2HrqeLrbX/Xj9OPyJhpm01pcQtPFOhiU7rux3AjAAkNv4wcEc/Gp08mVKLi8NYZ0re4SRQ6MrowyrKQysPEEcCKHhxdvbYS6deIeRgkPwUn91AUDpcxeGNjzKjPrXzd8VGySXifU6ebnVGT8DaqImFAaBif5SEj4vcBUTw3w2MnyAfJ8gau0wVsEn+18fc/9FDUWdxNy/kuHvX+yb7Q9mzwIJbF5JWUfOQysD3uObIeG6/PhyqeUYWLEljwaM2nVWVSznPimcDSdKubmQRJBNG312midEiHUsWAyfAA5P41WWlaf5nw9jNGfaNe3MeZcmjaVHaxLFEOA5k/SdjzZj4mpzHlJyeXzN6h4KAUBC73tQ06GeSCR3DRsVY7hK7w5jI8DwqZUTayjncjlal2pd83c6XbyXUzcASjBFz1IHEj1wPOu4aZv1jxyJVsHsdLA7Xl9L397Iu7nhuQJz3EwPifIY65uRiorCOCb10BQCgFAad7pcUv00BPiCVb4qQaAr/XNNa1kOBqkUeSRNaTtdLj9uOUO6+4Y86A1dPubiQhbXXkZz/oruBFk9ArBWPuFAb8w19PpQadeL5byO39I7ooDUm1bpfbPyDxMMcdwoHiSgoDLZ6Ls9ekKLdIpOkbLJayE+AHs592aHqbTyjPddjdgxzHJdQ+SShh/wDYrH8ajdUHzRar1+qr9Wx+bORd9jUo/U359JYlP4qRUb0lT6F6vt/Xw/fn3pM4d72Z6rFkqLecDkFcxufc/D8ahloIdGaNX4r1Ef1IJ+7K+/0I/e6XeQZ7+yuI8c2EZkT+kmRVeWhmuXE1qPxTpZ/qJx+f0Ofb6Rdgg3VndSW8uZYkRXZd5gAGIT626oHHiPCtOuGyCifE63UvU6id38n8unyPNhHqO9Hp8ss1pGimQRcUbdck8uBPE9eVdlU69xtDfaaj26ztcQ3EUiAS8TGcAFlJz0bly+FeN4WTuEHOSiupo6B/m8f3a+f1f60j6PR/oR9xv1XLIoDY0ibu7yzk+zcIv9aDH+bj4Vb0j/M14r6cSh2jHNSfgy86nMU0Nc1eO0haaUndXACjizseCoo6sTwFdRi5PCPGzkafoGo3YEt1dPZBhlbe2CbyA8hJI6nebxwMc6vR08EuPE43Mzy7M6lEM2+oCX9i6hVs+A34900engxuZDtov/FGQEihCjrbFCD/AFrl/gKLTwQ3Mx6Xpm1M3B5EgH2pDFnHiAgY59cV73Ffgebmb+jdhkG+ZL24kuHLFmVPYViTk7x4sc56EVNyPCzdG0S3tE3LeFIl8FAGfU8yfWgOhQCgFAKAUAoBQGGe0jf6aI33lB/MUB+29skYwihR4DgPhQGWgPEsKtwZQ3qAfzoD3QCgFAKAUBFts9hrfUTG7M8M0edyaIgMAfqsCMMv/eeJyBTnaToljpy7pu5rq+ON1WK7kS5G9vqvIkcBxz1xwrmUdywS0WuqxTSzjxOToP8Am8f3awNV+tI+h0f6Efcb9VyyKA15bzuprZgocrKJN0nAIj488HHHd6Va0uFuk+i+pDZppaqUaIPDf0XH7FjWvadEf1sEqeJQq4/MH8KnUoPqVbvw/rq+Ud3uf3wxpOtwanq1uoLd1bxPNGroy95PkDe48PYU9erVe0yWG85MnUaa6nHewcc+KwWrVorCgFAKAUAoBQCgFAKAUAoBQCgFAKAUAoBQH4TjnQHJ0/aW2uJWigfvmT9Y0YLRx+TSfR3vIEnyoDetb6ORnCMG7tt1iOIDYyVz4jhnwzQFZ9s/aKbJPktq+Llxl3GPmU/jP4Dj4UB86Sys7FmJZickkkknxJPM0BPNn2zbx+mPga+f1axdI+l0TzRE6NVi0KAWWzt3ds80EQkSL5vG+qsWIDNjewDwKjnV+utd0k3jPEgo7Tr0mqcpx3YWOHTPF/0Mep6XdWyF57aWNF+k2FZR6lGIotNJvEWmbcPxPo2vzJr4fYsvsj2YkiMl3OjRsy93EjqVdUzl3IPEbxCgeS+daOlpdcePNny/bvaUdbeu79WK4fHm/p5FmVZMQUAoBQCgFAKAUAoBQCgFAKAUAoBQCgFAKAgWsaDearKVnd7SwBwIUOJ7njxaQ/UQ44LzweIB5Ac/aTUTE8WjaOqxSsPnZFHC2i4ZYnq5HUnPLqaAzba7UW+gWMdtb4M5QiJT7Rz9aaT1Y54/SOfA4A+aby7eV2kkYu7kszMckk8yaAw0BKNm76RE3GidkByGVScZ5+tZesphOW5SSftZsaG6cIbXFteKR2P01D1YqfBkcH8qp+iWvks+5ou+mUrm8e9P7Hu31DvjuWySTuTgKiNjJ5ZJGAK7jorP38ER2doUxX5Xll4bJaP8ktYoTguBvSEcjIxy59Mmp5NN8ORiuTk23zZX21u28banHCYnuLe0JZ40KjvJwRgtvc1Q9PH0q1Vsqjvm8ZPI1zseILJJYO2W2/0lrdR+e4G/I1Or6nykvMS09secX5HVsu1fTJDgyvEf95DIo+IUge812pxfU47ufg/Ik2m67a3AzBcQy/ckVseuDXRwdGgFAKAUAoBQCgFAKAUAoBQCgFAKAUAoDT1i8aGCSREMjqp3EHN3PBF95IFAQGERbP2Mt1dMJr24O9I2famlOSI14cEXJ5D9woD561fUri/uHmlJklc5OBwA6KB0UchXMpxisyeDqEJTeIrJvWOyrtxlbc8hxP8AhVC3tCK4QWTSq7Mm+M3g71nosMXFUyfFuJ/wHurPs1VtnN+RpVaOmvkuPtOhVcsnvTLlYL22uJAO7VikuRkBJBjePkDgnyzV3ST9aHjy95m9o0uUVNdCz7/bfTrY4EgbP0jBGZFUeLFBj8c+VT7Xyb82ZSrm1lJ49x09V16KKzku0ZXjWIujA5VuHs/E4pGDctpxko/sx2MudT+UzpOIirKC7pviRn3mYeowCfvCtCymFi2yQqvnU8wZI9S2H1a34mCO5XxgfDAeaPgk/dzVGfZ0f2PzNCvtSX715GpslBHdXsdvMrrjeaSKRWRiEGQpB5gn44qCGlnVJykvcS6nXRnXit8XzLbn2etH3d62hO79H5tcr6HHD3VKpyXJmVg1/wBBPHxtbqeDrul++iPjlZt7A+6RUsdTNc+J5tRsbH7SyXE1xbzCNng3MzQEmF9/PskHJSQY4rk+tXYS3LJwyV12eCgFAKAgnatq+oWUUV1ZFDHGzC4R03hutu7jnHtBVIIO6frZ6cANy222EW6NQjFvvY3bhW7y1fPhIACn/GF8iajhbGfI9awS2NwwBBBB5EHINSHh6oBQCgFAKAUAoBQGK6uEjRpHYKiAszHkABkmgPmDavV5dbu2mbKW0ZKxL1C5/vHGT7h0qpqdUqlhcWXdJo5XPL4I2rOzSJd1FAH4n1PWsWy2djzJm9VTCtYgsGeoyQUAoD8YZBHjXqeA1lYNGPT2jGI5WAHJWAZfx4/jU7uU+M4/FcCsqJQ4Qk8eD4r7mpqkN20JgjYCJm3njViqu3Q7rcAc8efGren1VcX+Zv48cfEo6nRWT4xSz7OGfhy+ZYXZ5tzaaZZpbyW9yrAlpHVFcM7czwblwA9BWhHUVS5SRnS0t0ecWS6Htf0o/Tlki+/BL/yqakUovkyJwkuaPOrato+qR+zdQd+Ae4k3+6mjfHslSd1+YGRyPWumsnJ72G2gN5YpKfamQFJlGAe9Tgwx0J5++sy2G2WCVPKI7rTpdXdqtrLNcW8z4ubeB5ERQcfOs643MfWQkE/GrFEH+5HEmWlpWlw20YigjSKMclQYHr5nzNWzk3KAUAoBQHiWMMCrAMpBBBGQQeYIPSgKm2ksbnRt5o4/lelNnft29prYHmFLZJj9cgY445mGylS4rgz1Mg+ibVXlq7TaeNy1ZsrZyuZF3fInip8gfjyqD0uEJ7J+ZchobJ195HyLX2P7VLO9IikJtrj+bl4Bj+y/I+hwfKriaayinKLi8Mnor08FAKA/CcUBCtpe1PTbMlGm72QfUhG/g+Bb6IPvz5UBXOtdvkx4WtsiD7UpLn+ipA/GgIVqHalq03O7dR4RqkYHllVB+JNAcVNSu7txG9xM+/wbekYjHXIzio7bFXByZLTU7ZqCJpbwKihVGABgV85ObnJyZ9RCChFRjyRkrk6FAKAUBo3di7tkTOg+yuMVPXbGKw4J+8r2Uym8qbXuNeTTXUEm5lwASeXSpFfFvHdoilp5xTfeMk+wPZ7e31r8pkujCHPzQKK5ZRzY55DPL0rVejpf7THWtvX7jr3XZZqcf6u4tpvvq0RPpu5FRS7PqfLgTR7SuXPD/wA9hHtR0PULcZubGQKPrxFZlx4+wSR76rT7OmvUZah2nB+vH+p+bLWMF/cRw5BU7xcDg+6gyV8VJOB41HVVZCTc+h1qtTW6s1vmWpFsTYpjuoTCRjBhlliPDkTuON4/ezVjvZPmzIwj1ZaPc2i7tnc5QHIiuUWReJJbEibsmST1LY8KljqWuaOXE6uzO0xuJZreaLubiEIzqrCSNlfO6yOPQ8GAPlVyE1JZRy1gkVdHgoBQCgFAcfanWBaQ988ZeEMBNgZKRtwMm79ZQcZHhk8cYIFYbTdnwC/LNI3ZYX9p7ZWypB478J6H9n4csVW1Gmjcvb4lrTauVL8V4ECmtobpTkcQSDw3XQjmpHMHyNZKldppY/0bThRqo55/U7my+2Go6awXeN5a9Y2PziDxRjx93EeQ51o06+E+EuDMu/s6yHGHFfMt7Tu0bTJow/yuKPxSVhHIp6gq2D8Mjwq6nnkUGmuDI3tJ22WEAIt966f9kFYwfNmGT7ga9PCmtrO0nUL8kPKY4ukUXsrj9o/Sb3nHkKAh9AZ7SzeU4RSx8unqeVcWWwrWZPBJXVOx4gsnu60+WM4dCPxHxHCuYXVzWYs9sosreJIlOy2lmNTI4wzcgeYX/E1la7UKctkeSNns/TOuO+XN/Q7tUDRFAKAUAoBQHO1+bdgfHNvZAHMlvCrOkhutXmVdbZspl7eB9I7M6b8ltLeD+biRT6hRvfjmvoD5o6dAV1qWtzpqMkdvexI/s5sr1WRW4cHglAPskDkM4OcigN7U9lRcgz9x8kvo0JjngkUhmxwU8BvqSAMOnL315KKksMHrZLaAXllHcY9rd+cVQch14OAOfMcqzLIbZYJUyO7S38gu7WKK8c290+6yW/dtOm9jDqxBYQ8ckjivQ8QKnohGXrI5kyw9n9n7eyQpAm7vHLsSWeRvtO7Elj68ulXTg6lAKAUAoBQHE2m1pLQRtOubZ2Mcr4yIt4ewzj+bPFSem8vTNARKHY+6sJDNo8yPbud5rOZyYj1zE/HdP/ZJxQGPXdlU1L53uJdPvgOLMoaOTydoyUceeQ1R2VRsWJIkqtnVLdBla3yTWs3cXkZhl+qeccozjKNyPTz4ise/RSr4x4o3NNr4W/llwZiurCOT6aK3n1+I41XhdOHqvBasors9ZZNZ9Ctz/ox7iw/fUi1ly/cRPQ0P9pyNT2W6wn/hY/kf8auU9odLPMo39mdavJnPstnZnbDLuL1J/cOtWLNbVFZi8srVaC2csSWETCxs0iXdQYHXxJ8TWNbbKyW6Ru1UwqjtijYIqMkFAYFu17wxng2MgH6w8RUjrezeuRErY79j5meoyUUAoBQCgM2xOmfL9WhjxmG1PfSeBZSN0H/ix+NbWgp2w3vm/oYXaN++excl9T6Nq+ZooDm6zoNrdgLcwRzAct9QSueeDzHuoDY03T47dBHECqDkCzNj03icCgImdk7i0uJ5rBoik7b8lvMXVBL1kR0ViM9Ru8eHHhUVtKmep4OnsLs81naokqw9/ljI8SAAlmJAzgE4BxxqVcDwkdAKAUAoBQCgPE0SupVgGUjBUgEEHoQeYoDl6ds1b25zArQjOdxJHEfujLbg9y0B16Apftok7zULSPmIYZJPRpHA/wCQVS189tWPEv8AZ1e+7L6cSKVhn0AoBQCgFAKAUBxdqLUmMSLweM5BHPB5/uNXdDYlPY+TKHaFbcFOPOJs6HqXfx5P0hwYefj6Go9VR3U8dOhLpNR30M9VzOjVYtCgFAcrVdTIIhhBkmfgqqMkE+Q6+VXdLpHY90uX1KGs1iqW2PrfQvLsp2M/RlpiTBuJiHmbnjnupnqFyfeTW4fPk2oBQCgFAKAUAoBQCgFAKAUAoBQCgKF7SpwdamXwt4gPdkn86zu0k9iftNTstrfJew41Y5tigFAKAUAoBQHmWMMpU8iCD769jJxaaPJRUk0+pDdl5jHcbh+tlSPMcvyNbWtip07l04mDoJuu/Y+vAmlYhvmrPqCKwUEu54CNAWdj4ACp6tNZZyRXt1VVXrP4Em0fs61G8wZSLKE+PtTsPJRwX3kHlwNadOghDjLi/kZN/aM58IcF8yy9j+z2y072ok35iMGaT2n88dFz5AVfM4llAKAUAoBQCgFAKAUAoBQCgFAKAUAoD5x7d0kt9WScDAeFCp6Nu5DD8vjXFlasi4skqslXNSiaGnX6TJvL7x1U+Br566mVUtsj6Wi+N0d0TaqImFAKAUAoBQCgIXBZTTXjC1jaVxISFRSevHOOQzX0NcN1CjLqj5m2ezUOUejLT0Hskv7nDX9wLePn3URzIfJj9EdOre6lelqhyXmLdZdZzflwLV2Z2NsrAf5PCqt1kPtSN6seOPIcKsFY79AKAUAoBQCgFAKAUAoBQCgFAKAUAoBQCgKH7aNo47+dbC3RHMLEyzkZ3G4byIfDh7XiQB0zUV10ao7mTUUSuntiVJIk1pJz3T4jirD94rhOrUw8UdtW6Wfg/qTDSLmaRQ0iKoxw55PnjoKx9RXVB4g8m5prLbI5msHQqsWhQCgFAKAj2ubQBAUiOW5FhyX08TWjpdE5PdPl4GZq9eorZXz8S7OxDY9rG0aaVcT3G6xB5pGM7inPI+0SfUeFbBhlkUAoBQCgFAKAUAoBQCgFAKAUAoBQCgFAKAUBA+17bA2FoEiJ+U3BKRY5qPrSe7IA82FeNpLLPUm3hFL6faLbQknicbznqSOmawLrZaizh8D6OiqOmq4+9nK0G0M7tcS8ePsg8s/4DpVvVWKmKqr+JT0dTvk7rOPh/nsJMTjnwrM5mu3g8d8v2h8RXu2Xgc74+Jt6do95dJ3lrb78f23cRh/uZ4sPPlVqOlWPzvHs5+Zn29oxi8QWfaaLTlJDDMjQzDnG/A48VPJh6VHbppQW7mvFFijWV28FwfgzT1DXIYuBO832V4/E8hXVWkss6YXtPLtbVV1y/BEZvdZmuCEX2QTjdBxn1NalOjrr482Y9+ust4ckXL2UdlUKbl3cyRXDZzHHGQ8SEdWPJmHDhyHnVsplzUAoBQCgFAKAUAoBQCgFAKAUAoBQCgFAKAUAoD5z201T5bq9w+cx23zMY6ZBIY/0g34Vn9oWbYKK6ml2ZVuscn0/qad4EKMHwEwd7PhWTXuUlt5m1aouD38upDLHXGhieNePH2GPTPPI/Gtq3SKyanL4owata6q3CPwZdendkdq0KfKHmkmKgu/eEDJHEAeAqLvtr/KkkV5OUuMnkz6b2QafFIHbvJQDkI7Dc94AGR6169RNnO0nU5KJ83HvEDCoCEHkMngB/wB4qDnzPSA7W7F3uqlPlDWtsEJKGMSTS4PMFiEGPIeFTwsjDlxPMM19N7FbJOMsksx6jIRf7PH8a6epk+R5tR29Q7M9Okt2hSBYmI9mVRmRWHI5JyR4jrUavmnnJ7tRHOwS3mtLzULKXmgRioOV3lYjeX7ysD0JAGeVaEZKSyiMu2ugKAUAoBQCgFAKAUAoBQCgFAKAUAoBQCgFAY7iXcVmP1VJ+AzQHzRsDslfXkMk8TwqryHLS75ZmH0iAqnqfGqOqhXKS3Z4eBb0+pnTFqPUmdn2RB2DXl20yjj3ca92nvOST8AajhOFf6cce05tust9dnP7YdgV7oXdpGF7pAssajmijCuPNRwPiOPTjNRdx2yIZI73ZLtut7CLeVv8piUDieMqDgGHmOR9x61HfVteVyPYssKoDoUAoDxOzBWKjeYA7qk7oJxwGcHHrQ8Kh2z2g2giR37lLeFeJePcfA+8xOfcKt1wpfDOTltm9/8AzxHLNJfXkzM7N3ce+xyWbiz8fIbnxFW0klhHBddegUAoBQCgFAKAUAoBQCgFAKAUAoBQCgFAKAw3kW/G6/aVh8QRQFZ9ipH6Jh+/Ln+sNZ2o/UZJHkTqoTo/CM8DxFAUN2j7Dy6dML2x3li3t72Odu38B/6HhV6q1TW2RG1gmnZ52nxXgWG53YrjgAeSS/d8G8vh5Q20OPFcjpSLGqudHiZ91SQCxAJ3RjLYHIZIGTQ8K9u+1+0hkMc1veROOYeOMEe7vM4qwtPJrKaPNxHNX1662il+RWMZjtgQZZX8M8C+OQ4EhRknHlU9NGzi+Zy5ZLp2U2ei0+2jtofooOLHm7H6THzJqwcnXoBQCgFAKAUAoBQCgFAKAUAoBQCgFAKAUAoBQFU9nTC2u9R09uBjuDNEPGKXoPu+z/Sqlqo8VI7iS/XNUW1heZld0TBYIAWC54tgkZAHE9cCq0Y7ng6Zl03UIriNZYXDxsMhlPD/AKGjTTwwR3b26vbeMXFqqTRopE9u6530+2pHHhxBHHhUlSi3hnjKYngsNRvrNLSF7cTncmiXj3bk/TQngVAOenBTyq9WpLhJ5OGWXBHrmlew0X6Stx9FkYiVVHqC3uw3rUc9PGXFcD1SNmTtMP0U0zUGl+wYd0Z9Rk/2ah9Fl4nu41X2Jv8AWpY5dS3bS3Q5S3TDSnPPLdOQ4/gOdWa6lDkct5LS0XR4LSIQ28axxjoo5nqSeZPmalPDfoBQCgFAKAUAoBQCgFAKAUAoBQCgFAKAUAoBQCgK27Uti7ieSO/09ty7hGCowDKvTBPDeHEYPAg+XHyUVJYYIpZdq9xD81qOnyBsEMVUqT0PzbjBB+9iqstL/Fne4jezmpXVneO+mW11NaSEEwPE4Az9XIBAI5BvDnmpZVb44lzOc4J7cWOvakpjKRadCwwx3i0pB6cOPL0ryGnjHi+J65En2E7NrTTPbXMs5GDM4wfMIvJR8T51Ock0oBQCgFAKAUAoBQCgFAKAUAoBQCgFAKAUAoBQCgP/2Q=="/>
          <p:cNvSpPr>
            <a:spLocks noChangeAspect="1" noChangeArrowheads="1"/>
          </p:cNvSpPr>
          <p:nvPr/>
        </p:nvSpPr>
        <p:spPr bwMode="auto">
          <a:xfrm>
            <a:off x="155575" y="-1189038"/>
            <a:ext cx="2857500" cy="2486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098" name="Picture 2" descr="C:\Users\Meishing\Dropbox\meizhouhuayu\pics\等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791200" y="2209800"/>
            <a:ext cx="2765181" cy="1295400"/>
          </a:xfrm>
          <a:prstGeom prst="rect">
            <a:avLst/>
          </a:prstGeom>
          <a:noFill/>
        </p:spPr>
      </p:pic>
      <p:pic>
        <p:nvPicPr>
          <p:cNvPr id="4099" name="Picture 3" descr="C:\Users\Meishing\Dropbox\meizhouhuayu\pics\等-文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800600" y="990600"/>
            <a:ext cx="3924300" cy="504825"/>
          </a:xfrm>
          <a:prstGeom prst="rect">
            <a:avLst/>
          </a:prstGeom>
          <a:noFill/>
        </p:spPr>
      </p:pic>
      <p:pic>
        <p:nvPicPr>
          <p:cNvPr id="4100" name="Picture 4" descr="C:\Users\Meishing\Dropbox\meizhouhuayu\pics\竹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124200" y="3733800"/>
            <a:ext cx="4610100" cy="981075"/>
          </a:xfrm>
          <a:prstGeom prst="rect">
            <a:avLst/>
          </a:prstGeom>
          <a:noFill/>
        </p:spPr>
      </p:pic>
      <p:pic>
        <p:nvPicPr>
          <p:cNvPr id="4101" name="Picture 5" descr="C:\Users\Meishing\Dropbox\meizhouhuayu\pics\竹-文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124200" y="3352800"/>
            <a:ext cx="2266950" cy="266700"/>
          </a:xfrm>
          <a:prstGeom prst="rect">
            <a:avLst/>
          </a:prstGeom>
          <a:noFill/>
        </p:spPr>
      </p:pic>
      <p:pic>
        <p:nvPicPr>
          <p:cNvPr id="4102" name="Picture 6" descr="C:\Users\Meishing\Dropbox\meizhouhuayu\pics\寸.png"/>
          <p:cNvPicPr>
            <a:picLocks noChangeAspect="1" noChangeArrowheads="1"/>
          </p:cNvPicPr>
          <p:nvPr/>
        </p:nvPicPr>
        <p:blipFill>
          <a:blip r:embed="rId8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057400" y="5410200"/>
            <a:ext cx="857250" cy="981075"/>
          </a:xfrm>
          <a:prstGeom prst="rect">
            <a:avLst/>
          </a:prstGeom>
          <a:noFill/>
        </p:spPr>
      </p:pic>
      <p:pic>
        <p:nvPicPr>
          <p:cNvPr id="4103" name="Picture 7" descr="C:\Users\Meishing\Dropbox\meizhouhuayu\pics\寸-文.png"/>
          <p:cNvPicPr>
            <a:picLocks noChangeAspect="1" noChangeArrowheads="1"/>
          </p:cNvPicPr>
          <p:nvPr/>
        </p:nvPicPr>
        <p:blipFill>
          <a:blip r:embed="rId9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200400" y="5791200"/>
            <a:ext cx="5514975" cy="533400"/>
          </a:xfrm>
          <a:prstGeom prst="rect">
            <a:avLst/>
          </a:prstGeom>
          <a:noFill/>
        </p:spPr>
      </p:pic>
      <p:pic>
        <p:nvPicPr>
          <p:cNvPr id="30" name="Picture 8" descr="http://openclipart.org/image/300px/svg_to_png/8519/Gerald_G_Dog_on_leash_%28Cartoon%29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1330288" y="4876800"/>
            <a:ext cx="1330288" cy="1495426"/>
          </a:xfrm>
          <a:prstGeom prst="rect">
            <a:avLst/>
          </a:prstGeom>
          <a:noFill/>
        </p:spPr>
      </p:pic>
      <p:grpSp>
        <p:nvGrpSpPr>
          <p:cNvPr id="31" name="Group 30"/>
          <p:cNvGrpSpPr/>
          <p:nvPr/>
        </p:nvGrpSpPr>
        <p:grpSpPr>
          <a:xfrm flipH="1">
            <a:off x="-2667000" y="3581400"/>
            <a:ext cx="1873377" cy="3009900"/>
            <a:chOff x="7207377" y="457200"/>
            <a:chExt cx="1936623" cy="3009900"/>
          </a:xfrm>
        </p:grpSpPr>
        <p:pic>
          <p:nvPicPr>
            <p:cNvPr id="32" name="Picture 4" descr="http://openclipart.org/image/300px/svg_to_png/141781/soldiergreen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207377" y="1524000"/>
              <a:ext cx="1936623" cy="1943100"/>
            </a:xfrm>
            <a:prstGeom prst="rect">
              <a:avLst/>
            </a:prstGeom>
            <a:noFill/>
          </p:spPr>
        </p:pic>
        <p:grpSp>
          <p:nvGrpSpPr>
            <p:cNvPr id="33" name="Group 27"/>
            <p:cNvGrpSpPr/>
            <p:nvPr/>
          </p:nvGrpSpPr>
          <p:grpSpPr>
            <a:xfrm>
              <a:off x="7533509" y="457200"/>
              <a:ext cx="1381891" cy="914400"/>
              <a:chOff x="7533509" y="457200"/>
              <a:chExt cx="1381891" cy="914400"/>
            </a:xfrm>
          </p:grpSpPr>
          <p:sp>
            <p:nvSpPr>
              <p:cNvPr id="34" name="Oval Callout 33"/>
              <p:cNvSpPr/>
              <p:nvPr/>
            </p:nvSpPr>
            <p:spPr>
              <a:xfrm>
                <a:off x="7620000" y="457200"/>
                <a:ext cx="1295400" cy="914400"/>
              </a:xfrm>
              <a:prstGeom prst="wedgeEllipseCallout">
                <a:avLst>
                  <a:gd name="adj1" fmla="val -35988"/>
                  <a:gd name="adj2" fmla="val 6449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533509" y="685800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2400" b="1" dirty="0">
                    <a:solidFill>
                      <a:prstClr val="black"/>
                    </a:solidFill>
                    <a:latin typeface="Adobe Fan Heiti Std B" pitchFamily="34" charset="-128"/>
                    <a:ea typeface="Adobe Fan Heiti Std B" pitchFamily="34" charset="-128"/>
                  </a:rPr>
                  <a:t>等一下</a:t>
                </a:r>
                <a:r>
                  <a:rPr lang="en-US" altLang="zh-TW" sz="2400" b="1" dirty="0">
                    <a:solidFill>
                      <a:prstClr val="black"/>
                    </a:solidFill>
                    <a:latin typeface="Adobe Fan Heiti Std B" pitchFamily="34" charset="-128"/>
                    <a:ea typeface="Adobe Fan Heiti Std B" pitchFamily="34" charset="-128"/>
                  </a:rPr>
                  <a:t>!</a:t>
                </a:r>
                <a:endParaRPr lang="en-US" sz="2400" b="1" dirty="0">
                  <a:solidFill>
                    <a:prstClr val="black"/>
                  </a:solidFill>
                  <a:latin typeface="Adobe Fan Heiti Std B" pitchFamily="34" charset="-128"/>
                  <a:ea typeface="Adobe Fan Heiti Std B" pitchFamily="34" charset="-128"/>
                </a:endParaRPr>
              </a:p>
            </p:txBody>
          </p:sp>
        </p:grpSp>
      </p:grpSp>
      <p:pic>
        <p:nvPicPr>
          <p:cNvPr id="36" name="Picture 2" descr="C:\Users\Meishing\Desktop\meizhou pics\33-1.png"/>
          <p:cNvPicPr>
            <a:picLocks noChangeAspect="1" noChangeArrowheads="1"/>
          </p:cNvPicPr>
          <p:nvPr/>
        </p:nvPicPr>
        <p:blipFill>
          <a:blip r:embed="rId12" cstate="print">
            <a:lum bright="-10000" contrast="20000"/>
          </a:blip>
          <a:srcRect l="87500"/>
          <a:stretch>
            <a:fillRect/>
          </a:stretch>
        </p:blipFill>
        <p:spPr bwMode="auto">
          <a:xfrm>
            <a:off x="457200" y="1295400"/>
            <a:ext cx="1143000" cy="1066800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4194698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3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5814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等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车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9600" y="1676400"/>
            <a:ext cx="8382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等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4" name="Picture 5" descr="C:\Users\Meishing\Dropbox\meizhouhuayu\pics\31.27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75168" t="51128"/>
          <a:stretch>
            <a:fillRect/>
          </a:stretch>
        </p:blipFill>
        <p:spPr bwMode="auto">
          <a:xfrm>
            <a:off x="228600" y="4648200"/>
            <a:ext cx="2913185" cy="2047103"/>
          </a:xfrm>
          <a:prstGeom prst="rect">
            <a:avLst/>
          </a:prstGeom>
          <a:noFill/>
        </p:spPr>
      </p:pic>
      <p:pic>
        <p:nvPicPr>
          <p:cNvPr id="74754" name="Picture 2" descr="http://farm5.staticflickr.com/4126/4955454737_0f050f65db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4500" y="990601"/>
            <a:ext cx="3352800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4758" name="Picture 6" descr="http://upload.wikimedia.org/wikipedia/commons/thumb/3/3f/Waiting_for_the_bus_2765.jpg/220px-Waiting_for_the_bus_27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3719080"/>
            <a:ext cx="1447800" cy="286269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124200" y="27432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等人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219200"/>
            <a:ext cx="16002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8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等</a:t>
            </a:r>
            <a:endParaRPr lang="en-US" sz="8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74760" name="AutoShape 8" descr="http://upload.wikimedia.org/wikipedia/commons/0/0e/Pictogram_voting_wait_blue.svg"/>
          <p:cNvSpPr>
            <a:spLocks noChangeAspect="1" noChangeArrowheads="1"/>
          </p:cNvSpPr>
          <p:nvPr/>
        </p:nvSpPr>
        <p:spPr bwMode="auto">
          <a:xfrm>
            <a:off x="155575" y="-1143000"/>
            <a:ext cx="238125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74762" name="Picture 10" descr="File:Pictogram voting wait blue.sv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762000"/>
            <a:ext cx="1466850" cy="14668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467600" y="5029200"/>
            <a:ext cx="13716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高等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7600" y="4114800"/>
            <a:ext cx="13716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中等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2600" y="5029200"/>
            <a:ext cx="13716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下等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2600" y="4114800"/>
            <a:ext cx="13716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头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等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67600" y="5943600"/>
            <a:ext cx="13716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同等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28600" y="6248400"/>
            <a:ext cx="381000" cy="400110"/>
            <a:chOff x="228600" y="6248400"/>
            <a:chExt cx="381000" cy="400110"/>
          </a:xfrm>
        </p:grpSpPr>
        <p:sp>
          <p:nvSpPr>
            <p:cNvPr id="17" name="Oval 16"/>
            <p:cNvSpPr/>
            <p:nvPr/>
          </p:nvSpPr>
          <p:spPr>
            <a:xfrm>
              <a:off x="304800" y="6248400"/>
              <a:ext cx="304800" cy="381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8600" y="6248400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smtClean="0">
                  <a:latin typeface="Adobe Kaiti Std R" pitchFamily="18" charset="-128"/>
                  <a:ea typeface="Adobe Kaiti Std R" pitchFamily="18" charset="-128"/>
                </a:rPr>
                <a:t>车</a:t>
              </a:r>
              <a:endParaRPr lang="en-US" sz="2000" b="1" dirty="0">
                <a:latin typeface="Adobe Kaiti Std R" pitchFamily="18" charset="-128"/>
                <a:ea typeface="Adobe Kaiti Std R" pitchFamily="18" charset="-128"/>
              </a:endParaRPr>
            </a:p>
          </p:txBody>
        </p:sp>
      </p:grpSp>
      <p:pic>
        <p:nvPicPr>
          <p:cNvPr id="5" name="Picture 6" descr="C:\Users\Meishing\Dropbox\meizhouhuayu\pics\school bus.png"/>
          <p:cNvPicPr>
            <a:picLocks noChangeAspect="1" noChangeArrowheads="1"/>
          </p:cNvPicPr>
          <p:nvPr/>
        </p:nvPicPr>
        <p:blipFill>
          <a:blip r:embed="rId8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143000" y="5638800"/>
            <a:ext cx="1153740" cy="914400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32145643"/>
      </p:ext>
    </p:extLst>
  </p:cSld>
  <p:clrMapOvr>
    <a:masterClrMapping/>
  </p:clrMapOvr>
  <p:transition>
    <p:sndAc>
      <p:stSnd>
        <p:snd r:embed="rId3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2590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相似字：主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王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6000" y="914400"/>
            <a:ext cx="1811338" cy="1727200"/>
            <a:chOff x="2503488" y="1658938"/>
            <a:chExt cx="4260850" cy="4259262"/>
          </a:xfrm>
        </p:grpSpPr>
        <p:sp>
          <p:nvSpPr>
            <p:cNvPr id="7" name="Freeform 24"/>
            <p:cNvSpPr>
              <a:spLocks/>
            </p:cNvSpPr>
            <p:nvPr/>
          </p:nvSpPr>
          <p:spPr bwMode="auto">
            <a:xfrm>
              <a:off x="3252788" y="1658938"/>
              <a:ext cx="2536825" cy="674687"/>
            </a:xfrm>
            <a:custGeom>
              <a:avLst/>
              <a:gdLst>
                <a:gd name="T0" fmla="*/ 2178844 w 3196"/>
                <a:gd name="T1" fmla="*/ 3175 h 850"/>
                <a:gd name="T2" fmla="*/ 2244725 w 3196"/>
                <a:gd name="T3" fmla="*/ 21431 h 850"/>
                <a:gd name="T4" fmla="*/ 2317750 w 3196"/>
                <a:gd name="T5" fmla="*/ 51594 h 850"/>
                <a:gd name="T6" fmla="*/ 2398713 w 3196"/>
                <a:gd name="T7" fmla="*/ 96044 h 850"/>
                <a:gd name="T8" fmla="*/ 2459831 w 3196"/>
                <a:gd name="T9" fmla="*/ 135731 h 850"/>
                <a:gd name="T10" fmla="*/ 2498725 w 3196"/>
                <a:gd name="T11" fmla="*/ 172244 h 850"/>
                <a:gd name="T12" fmla="*/ 2524919 w 3196"/>
                <a:gd name="T13" fmla="*/ 213519 h 850"/>
                <a:gd name="T14" fmla="*/ 2536825 w 3196"/>
                <a:gd name="T15" fmla="*/ 257175 h 850"/>
                <a:gd name="T16" fmla="*/ 2532856 w 3196"/>
                <a:gd name="T17" fmla="*/ 293687 h 850"/>
                <a:gd name="T18" fmla="*/ 2508250 w 3196"/>
                <a:gd name="T19" fmla="*/ 321469 h 850"/>
                <a:gd name="T20" fmla="*/ 2465388 w 3196"/>
                <a:gd name="T21" fmla="*/ 346075 h 850"/>
                <a:gd name="T22" fmla="*/ 2402681 w 3196"/>
                <a:gd name="T23" fmla="*/ 366712 h 850"/>
                <a:gd name="T24" fmla="*/ 2349500 w 3196"/>
                <a:gd name="T25" fmla="*/ 384968 h 850"/>
                <a:gd name="T26" fmla="*/ 2291556 w 3196"/>
                <a:gd name="T27" fmla="*/ 403225 h 850"/>
                <a:gd name="T28" fmla="*/ 2220119 w 3196"/>
                <a:gd name="T29" fmla="*/ 421481 h 850"/>
                <a:gd name="T30" fmla="*/ 2135188 w 3196"/>
                <a:gd name="T31" fmla="*/ 441325 h 850"/>
                <a:gd name="T32" fmla="*/ 2035969 w 3196"/>
                <a:gd name="T33" fmla="*/ 461168 h 850"/>
                <a:gd name="T34" fmla="*/ 1924844 w 3196"/>
                <a:gd name="T35" fmla="*/ 484187 h 850"/>
                <a:gd name="T36" fmla="*/ 1799431 w 3196"/>
                <a:gd name="T37" fmla="*/ 507206 h 850"/>
                <a:gd name="T38" fmla="*/ 1661319 w 3196"/>
                <a:gd name="T39" fmla="*/ 533400 h 850"/>
                <a:gd name="T40" fmla="*/ 1462881 w 3196"/>
                <a:gd name="T41" fmla="*/ 563562 h 850"/>
                <a:gd name="T42" fmla="*/ 1263650 w 3196"/>
                <a:gd name="T43" fmla="*/ 592137 h 850"/>
                <a:gd name="T44" fmla="*/ 1085056 w 3196"/>
                <a:gd name="T45" fmla="*/ 616743 h 850"/>
                <a:gd name="T46" fmla="*/ 923925 w 3196"/>
                <a:gd name="T47" fmla="*/ 638175 h 850"/>
                <a:gd name="T48" fmla="*/ 781844 w 3196"/>
                <a:gd name="T49" fmla="*/ 653256 h 850"/>
                <a:gd name="T50" fmla="*/ 659606 w 3196"/>
                <a:gd name="T51" fmla="*/ 664368 h 850"/>
                <a:gd name="T52" fmla="*/ 558006 w 3196"/>
                <a:gd name="T53" fmla="*/ 671512 h 850"/>
                <a:gd name="T54" fmla="*/ 475456 w 3196"/>
                <a:gd name="T55" fmla="*/ 674687 h 850"/>
                <a:gd name="T56" fmla="*/ 365919 w 3196"/>
                <a:gd name="T57" fmla="*/ 671512 h 850"/>
                <a:gd name="T58" fmla="*/ 260350 w 3196"/>
                <a:gd name="T59" fmla="*/ 661193 h 850"/>
                <a:gd name="T60" fmla="*/ 175419 w 3196"/>
                <a:gd name="T61" fmla="*/ 641350 h 850"/>
                <a:gd name="T62" fmla="*/ 109538 w 3196"/>
                <a:gd name="T63" fmla="*/ 611981 h 850"/>
                <a:gd name="T64" fmla="*/ 64294 w 3196"/>
                <a:gd name="T65" fmla="*/ 571500 h 850"/>
                <a:gd name="T66" fmla="*/ 30956 w 3196"/>
                <a:gd name="T67" fmla="*/ 531812 h 850"/>
                <a:gd name="T68" fmla="*/ 9525 w 3196"/>
                <a:gd name="T69" fmla="*/ 493712 h 850"/>
                <a:gd name="T70" fmla="*/ 1588 w 3196"/>
                <a:gd name="T71" fmla="*/ 458787 h 850"/>
                <a:gd name="T72" fmla="*/ 3175 w 3196"/>
                <a:gd name="T73" fmla="*/ 438943 h 850"/>
                <a:gd name="T74" fmla="*/ 11113 w 3196"/>
                <a:gd name="T75" fmla="*/ 426243 h 850"/>
                <a:gd name="T76" fmla="*/ 26194 w 3196"/>
                <a:gd name="T77" fmla="*/ 417512 h 850"/>
                <a:gd name="T78" fmla="*/ 47625 w 3196"/>
                <a:gd name="T79" fmla="*/ 407987 h 850"/>
                <a:gd name="T80" fmla="*/ 76200 w 3196"/>
                <a:gd name="T81" fmla="*/ 400843 h 850"/>
                <a:gd name="T82" fmla="*/ 111125 w 3196"/>
                <a:gd name="T83" fmla="*/ 394493 h 850"/>
                <a:gd name="T84" fmla="*/ 152400 w 3196"/>
                <a:gd name="T85" fmla="*/ 389731 h 850"/>
                <a:gd name="T86" fmla="*/ 201613 w 3196"/>
                <a:gd name="T87" fmla="*/ 384968 h 850"/>
                <a:gd name="T88" fmla="*/ 609600 w 3196"/>
                <a:gd name="T89" fmla="*/ 333375 h 850"/>
                <a:gd name="T90" fmla="*/ 1179513 w 3196"/>
                <a:gd name="T91" fmla="*/ 235744 h 850"/>
                <a:gd name="T92" fmla="*/ 1481138 w 3196"/>
                <a:gd name="T93" fmla="*/ 172244 h 850"/>
                <a:gd name="T94" fmla="*/ 1666875 w 3196"/>
                <a:gd name="T95" fmla="*/ 129381 h 850"/>
                <a:gd name="T96" fmla="*/ 1833563 w 3196"/>
                <a:gd name="T97" fmla="*/ 86519 h 850"/>
                <a:gd name="T98" fmla="*/ 1981200 w 3196"/>
                <a:gd name="T99" fmla="*/ 42862 h 850"/>
                <a:gd name="T100" fmla="*/ 2046288 w 3196"/>
                <a:gd name="T101" fmla="*/ 21431 h 850"/>
                <a:gd name="T102" fmla="*/ 2082800 w 3196"/>
                <a:gd name="T103" fmla="*/ 10319 h 850"/>
                <a:gd name="T104" fmla="*/ 2112169 w 3196"/>
                <a:gd name="T105" fmla="*/ 3175 h 850"/>
                <a:gd name="T106" fmla="*/ 2132013 w 3196"/>
                <a:gd name="T107" fmla="*/ 0 h 8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196" h="850">
                  <a:moveTo>
                    <a:pt x="2692" y="0"/>
                  </a:moveTo>
                  <a:lnTo>
                    <a:pt x="2709" y="0"/>
                  </a:lnTo>
                  <a:lnTo>
                    <a:pt x="2726" y="2"/>
                  </a:lnTo>
                  <a:lnTo>
                    <a:pt x="2745" y="4"/>
                  </a:lnTo>
                  <a:lnTo>
                    <a:pt x="2764" y="7"/>
                  </a:lnTo>
                  <a:lnTo>
                    <a:pt x="2786" y="13"/>
                  </a:lnTo>
                  <a:lnTo>
                    <a:pt x="2805" y="19"/>
                  </a:lnTo>
                  <a:lnTo>
                    <a:pt x="2828" y="27"/>
                  </a:lnTo>
                  <a:lnTo>
                    <a:pt x="2849" y="34"/>
                  </a:lnTo>
                  <a:lnTo>
                    <a:pt x="2872" y="44"/>
                  </a:lnTo>
                  <a:lnTo>
                    <a:pt x="2895" y="54"/>
                  </a:lnTo>
                  <a:lnTo>
                    <a:pt x="2920" y="65"/>
                  </a:lnTo>
                  <a:lnTo>
                    <a:pt x="2945" y="77"/>
                  </a:lnTo>
                  <a:lnTo>
                    <a:pt x="2970" y="90"/>
                  </a:lnTo>
                  <a:lnTo>
                    <a:pt x="2997" y="105"/>
                  </a:lnTo>
                  <a:lnTo>
                    <a:pt x="3022" y="121"/>
                  </a:lnTo>
                  <a:lnTo>
                    <a:pt x="3051" y="138"/>
                  </a:lnTo>
                  <a:lnTo>
                    <a:pt x="3068" y="148"/>
                  </a:lnTo>
                  <a:lnTo>
                    <a:pt x="3083" y="159"/>
                  </a:lnTo>
                  <a:lnTo>
                    <a:pt x="3099" y="171"/>
                  </a:lnTo>
                  <a:lnTo>
                    <a:pt x="3112" y="182"/>
                  </a:lnTo>
                  <a:lnTo>
                    <a:pt x="3125" y="194"/>
                  </a:lnTo>
                  <a:lnTo>
                    <a:pt x="3137" y="205"/>
                  </a:lnTo>
                  <a:lnTo>
                    <a:pt x="3148" y="217"/>
                  </a:lnTo>
                  <a:lnTo>
                    <a:pt x="3158" y="230"/>
                  </a:lnTo>
                  <a:lnTo>
                    <a:pt x="3168" y="242"/>
                  </a:lnTo>
                  <a:lnTo>
                    <a:pt x="3175" y="255"/>
                  </a:lnTo>
                  <a:lnTo>
                    <a:pt x="3181" y="269"/>
                  </a:lnTo>
                  <a:lnTo>
                    <a:pt x="3187" y="282"/>
                  </a:lnTo>
                  <a:lnTo>
                    <a:pt x="3191" y="295"/>
                  </a:lnTo>
                  <a:lnTo>
                    <a:pt x="3194" y="311"/>
                  </a:lnTo>
                  <a:lnTo>
                    <a:pt x="3196" y="324"/>
                  </a:lnTo>
                  <a:lnTo>
                    <a:pt x="3196" y="340"/>
                  </a:lnTo>
                  <a:lnTo>
                    <a:pt x="3196" y="349"/>
                  </a:lnTo>
                  <a:lnTo>
                    <a:pt x="3193" y="361"/>
                  </a:lnTo>
                  <a:lnTo>
                    <a:pt x="3191" y="370"/>
                  </a:lnTo>
                  <a:lnTo>
                    <a:pt x="3185" y="380"/>
                  </a:lnTo>
                  <a:lnTo>
                    <a:pt x="3177" y="388"/>
                  </a:lnTo>
                  <a:lnTo>
                    <a:pt x="3170" y="397"/>
                  </a:lnTo>
                  <a:lnTo>
                    <a:pt x="3160" y="405"/>
                  </a:lnTo>
                  <a:lnTo>
                    <a:pt x="3148" y="412"/>
                  </a:lnTo>
                  <a:lnTo>
                    <a:pt x="3135" y="420"/>
                  </a:lnTo>
                  <a:lnTo>
                    <a:pt x="3122" y="428"/>
                  </a:lnTo>
                  <a:lnTo>
                    <a:pt x="3106" y="436"/>
                  </a:lnTo>
                  <a:lnTo>
                    <a:pt x="3089" y="443"/>
                  </a:lnTo>
                  <a:lnTo>
                    <a:pt x="3070" y="449"/>
                  </a:lnTo>
                  <a:lnTo>
                    <a:pt x="3051" y="457"/>
                  </a:lnTo>
                  <a:lnTo>
                    <a:pt x="3027" y="462"/>
                  </a:lnTo>
                  <a:lnTo>
                    <a:pt x="3004" y="470"/>
                  </a:lnTo>
                  <a:lnTo>
                    <a:pt x="2991" y="474"/>
                  </a:lnTo>
                  <a:lnTo>
                    <a:pt x="2976" y="480"/>
                  </a:lnTo>
                  <a:lnTo>
                    <a:pt x="2960" y="485"/>
                  </a:lnTo>
                  <a:lnTo>
                    <a:pt x="2943" y="491"/>
                  </a:lnTo>
                  <a:lnTo>
                    <a:pt x="2926" y="497"/>
                  </a:lnTo>
                  <a:lnTo>
                    <a:pt x="2907" y="503"/>
                  </a:lnTo>
                  <a:lnTo>
                    <a:pt x="2887" y="508"/>
                  </a:lnTo>
                  <a:lnTo>
                    <a:pt x="2866" y="514"/>
                  </a:lnTo>
                  <a:lnTo>
                    <a:pt x="2843" y="520"/>
                  </a:lnTo>
                  <a:lnTo>
                    <a:pt x="2820" y="526"/>
                  </a:lnTo>
                  <a:lnTo>
                    <a:pt x="2797" y="531"/>
                  </a:lnTo>
                  <a:lnTo>
                    <a:pt x="2770" y="537"/>
                  </a:lnTo>
                  <a:lnTo>
                    <a:pt x="2745" y="543"/>
                  </a:lnTo>
                  <a:lnTo>
                    <a:pt x="2718" y="549"/>
                  </a:lnTo>
                  <a:lnTo>
                    <a:pt x="2690" y="556"/>
                  </a:lnTo>
                  <a:lnTo>
                    <a:pt x="2659" y="562"/>
                  </a:lnTo>
                  <a:lnTo>
                    <a:pt x="2628" y="568"/>
                  </a:lnTo>
                  <a:lnTo>
                    <a:pt x="2597" y="576"/>
                  </a:lnTo>
                  <a:lnTo>
                    <a:pt x="2565" y="581"/>
                  </a:lnTo>
                  <a:lnTo>
                    <a:pt x="2532" y="589"/>
                  </a:lnTo>
                  <a:lnTo>
                    <a:pt x="2496" y="595"/>
                  </a:lnTo>
                  <a:lnTo>
                    <a:pt x="2461" y="603"/>
                  </a:lnTo>
                  <a:lnTo>
                    <a:pt x="2425" y="610"/>
                  </a:lnTo>
                  <a:lnTo>
                    <a:pt x="2386" y="616"/>
                  </a:lnTo>
                  <a:lnTo>
                    <a:pt x="2348" y="624"/>
                  </a:lnTo>
                  <a:lnTo>
                    <a:pt x="2308" y="631"/>
                  </a:lnTo>
                  <a:lnTo>
                    <a:pt x="2267" y="639"/>
                  </a:lnTo>
                  <a:lnTo>
                    <a:pt x="2225" y="647"/>
                  </a:lnTo>
                  <a:lnTo>
                    <a:pt x="2181" y="654"/>
                  </a:lnTo>
                  <a:lnTo>
                    <a:pt x="2137" y="664"/>
                  </a:lnTo>
                  <a:lnTo>
                    <a:pt x="2093" y="672"/>
                  </a:lnTo>
                  <a:lnTo>
                    <a:pt x="2047" y="679"/>
                  </a:lnTo>
                  <a:lnTo>
                    <a:pt x="1977" y="691"/>
                  </a:lnTo>
                  <a:lnTo>
                    <a:pt x="1908" y="700"/>
                  </a:lnTo>
                  <a:lnTo>
                    <a:pt x="1843" y="710"/>
                  </a:lnTo>
                  <a:lnTo>
                    <a:pt x="1778" y="720"/>
                  </a:lnTo>
                  <a:lnTo>
                    <a:pt x="1714" y="729"/>
                  </a:lnTo>
                  <a:lnTo>
                    <a:pt x="1653" y="739"/>
                  </a:lnTo>
                  <a:lnTo>
                    <a:pt x="1592" y="746"/>
                  </a:lnTo>
                  <a:lnTo>
                    <a:pt x="1534" y="756"/>
                  </a:lnTo>
                  <a:lnTo>
                    <a:pt x="1476" y="764"/>
                  </a:lnTo>
                  <a:lnTo>
                    <a:pt x="1421" y="771"/>
                  </a:lnTo>
                  <a:lnTo>
                    <a:pt x="1367" y="777"/>
                  </a:lnTo>
                  <a:lnTo>
                    <a:pt x="1313" y="785"/>
                  </a:lnTo>
                  <a:lnTo>
                    <a:pt x="1261" y="791"/>
                  </a:lnTo>
                  <a:lnTo>
                    <a:pt x="1212" y="796"/>
                  </a:lnTo>
                  <a:lnTo>
                    <a:pt x="1164" y="804"/>
                  </a:lnTo>
                  <a:lnTo>
                    <a:pt x="1117" y="808"/>
                  </a:lnTo>
                  <a:lnTo>
                    <a:pt x="1071" y="814"/>
                  </a:lnTo>
                  <a:lnTo>
                    <a:pt x="1027" y="818"/>
                  </a:lnTo>
                  <a:lnTo>
                    <a:pt x="985" y="823"/>
                  </a:lnTo>
                  <a:lnTo>
                    <a:pt x="945" y="827"/>
                  </a:lnTo>
                  <a:lnTo>
                    <a:pt x="906" y="831"/>
                  </a:lnTo>
                  <a:lnTo>
                    <a:pt x="868" y="835"/>
                  </a:lnTo>
                  <a:lnTo>
                    <a:pt x="831" y="837"/>
                  </a:lnTo>
                  <a:lnTo>
                    <a:pt x="797" y="841"/>
                  </a:lnTo>
                  <a:lnTo>
                    <a:pt x="764" y="842"/>
                  </a:lnTo>
                  <a:lnTo>
                    <a:pt x="734" y="844"/>
                  </a:lnTo>
                  <a:lnTo>
                    <a:pt x="703" y="846"/>
                  </a:lnTo>
                  <a:lnTo>
                    <a:pt x="674" y="848"/>
                  </a:lnTo>
                  <a:lnTo>
                    <a:pt x="647" y="848"/>
                  </a:lnTo>
                  <a:lnTo>
                    <a:pt x="622" y="850"/>
                  </a:lnTo>
                  <a:lnTo>
                    <a:pt x="599" y="850"/>
                  </a:lnTo>
                  <a:lnTo>
                    <a:pt x="576" y="850"/>
                  </a:lnTo>
                  <a:lnTo>
                    <a:pt x="536" y="850"/>
                  </a:lnTo>
                  <a:lnTo>
                    <a:pt x="497" y="848"/>
                  </a:lnTo>
                  <a:lnTo>
                    <a:pt x="461" y="846"/>
                  </a:lnTo>
                  <a:lnTo>
                    <a:pt x="424" y="844"/>
                  </a:lnTo>
                  <a:lnTo>
                    <a:pt x="392" y="841"/>
                  </a:lnTo>
                  <a:lnTo>
                    <a:pt x="359" y="837"/>
                  </a:lnTo>
                  <a:lnTo>
                    <a:pt x="328" y="833"/>
                  </a:lnTo>
                  <a:lnTo>
                    <a:pt x="298" y="827"/>
                  </a:lnTo>
                  <a:lnTo>
                    <a:pt x="271" y="821"/>
                  </a:lnTo>
                  <a:lnTo>
                    <a:pt x="244" y="814"/>
                  </a:lnTo>
                  <a:lnTo>
                    <a:pt x="221" y="808"/>
                  </a:lnTo>
                  <a:lnTo>
                    <a:pt x="198" y="798"/>
                  </a:lnTo>
                  <a:lnTo>
                    <a:pt x="177" y="791"/>
                  </a:lnTo>
                  <a:lnTo>
                    <a:pt x="156" y="781"/>
                  </a:lnTo>
                  <a:lnTo>
                    <a:pt x="138" y="771"/>
                  </a:lnTo>
                  <a:lnTo>
                    <a:pt x="123" y="762"/>
                  </a:lnTo>
                  <a:lnTo>
                    <a:pt x="108" y="746"/>
                  </a:lnTo>
                  <a:lnTo>
                    <a:pt x="94" y="733"/>
                  </a:lnTo>
                  <a:lnTo>
                    <a:pt x="81" y="720"/>
                  </a:lnTo>
                  <a:lnTo>
                    <a:pt x="69" y="708"/>
                  </a:lnTo>
                  <a:lnTo>
                    <a:pt x="58" y="695"/>
                  </a:lnTo>
                  <a:lnTo>
                    <a:pt x="48" y="681"/>
                  </a:lnTo>
                  <a:lnTo>
                    <a:pt x="39" y="670"/>
                  </a:lnTo>
                  <a:lnTo>
                    <a:pt x="31" y="658"/>
                  </a:lnTo>
                  <a:lnTo>
                    <a:pt x="23" y="645"/>
                  </a:lnTo>
                  <a:lnTo>
                    <a:pt x="17" y="633"/>
                  </a:lnTo>
                  <a:lnTo>
                    <a:pt x="12" y="622"/>
                  </a:lnTo>
                  <a:lnTo>
                    <a:pt x="8" y="610"/>
                  </a:lnTo>
                  <a:lnTo>
                    <a:pt x="4" y="599"/>
                  </a:lnTo>
                  <a:lnTo>
                    <a:pt x="2" y="589"/>
                  </a:lnTo>
                  <a:lnTo>
                    <a:pt x="2" y="578"/>
                  </a:lnTo>
                  <a:lnTo>
                    <a:pt x="0" y="566"/>
                  </a:lnTo>
                  <a:lnTo>
                    <a:pt x="0" y="562"/>
                  </a:lnTo>
                  <a:lnTo>
                    <a:pt x="2" y="558"/>
                  </a:lnTo>
                  <a:lnTo>
                    <a:pt x="4" y="553"/>
                  </a:lnTo>
                  <a:lnTo>
                    <a:pt x="4" y="549"/>
                  </a:lnTo>
                  <a:lnTo>
                    <a:pt x="8" y="545"/>
                  </a:lnTo>
                  <a:lnTo>
                    <a:pt x="10" y="541"/>
                  </a:lnTo>
                  <a:lnTo>
                    <a:pt x="14" y="537"/>
                  </a:lnTo>
                  <a:lnTo>
                    <a:pt x="17" y="535"/>
                  </a:lnTo>
                  <a:lnTo>
                    <a:pt x="21" y="531"/>
                  </a:lnTo>
                  <a:lnTo>
                    <a:pt x="27" y="528"/>
                  </a:lnTo>
                  <a:lnTo>
                    <a:pt x="33" y="526"/>
                  </a:lnTo>
                  <a:lnTo>
                    <a:pt x="39" y="522"/>
                  </a:lnTo>
                  <a:lnTo>
                    <a:pt x="44" y="518"/>
                  </a:lnTo>
                  <a:lnTo>
                    <a:pt x="52" y="516"/>
                  </a:lnTo>
                  <a:lnTo>
                    <a:pt x="60" y="514"/>
                  </a:lnTo>
                  <a:lnTo>
                    <a:pt x="67" y="510"/>
                  </a:lnTo>
                  <a:lnTo>
                    <a:pt x="77" y="508"/>
                  </a:lnTo>
                  <a:lnTo>
                    <a:pt x="87" y="507"/>
                  </a:lnTo>
                  <a:lnTo>
                    <a:pt x="96" y="505"/>
                  </a:lnTo>
                  <a:lnTo>
                    <a:pt x="106" y="503"/>
                  </a:lnTo>
                  <a:lnTo>
                    <a:pt x="117" y="501"/>
                  </a:lnTo>
                  <a:lnTo>
                    <a:pt x="127" y="499"/>
                  </a:lnTo>
                  <a:lnTo>
                    <a:pt x="140" y="497"/>
                  </a:lnTo>
                  <a:lnTo>
                    <a:pt x="152" y="495"/>
                  </a:lnTo>
                  <a:lnTo>
                    <a:pt x="165" y="493"/>
                  </a:lnTo>
                  <a:lnTo>
                    <a:pt x="179" y="491"/>
                  </a:lnTo>
                  <a:lnTo>
                    <a:pt x="192" y="491"/>
                  </a:lnTo>
                  <a:lnTo>
                    <a:pt x="206" y="489"/>
                  </a:lnTo>
                  <a:lnTo>
                    <a:pt x="221" y="487"/>
                  </a:lnTo>
                  <a:lnTo>
                    <a:pt x="236" y="487"/>
                  </a:lnTo>
                  <a:lnTo>
                    <a:pt x="254" y="485"/>
                  </a:lnTo>
                  <a:lnTo>
                    <a:pt x="269" y="485"/>
                  </a:lnTo>
                  <a:lnTo>
                    <a:pt x="432" y="466"/>
                  </a:lnTo>
                  <a:lnTo>
                    <a:pt x="597" y="445"/>
                  </a:lnTo>
                  <a:lnTo>
                    <a:pt x="768" y="420"/>
                  </a:lnTo>
                  <a:lnTo>
                    <a:pt x="941" y="393"/>
                  </a:lnTo>
                  <a:lnTo>
                    <a:pt x="1119" y="364"/>
                  </a:lnTo>
                  <a:lnTo>
                    <a:pt x="1300" y="332"/>
                  </a:lnTo>
                  <a:lnTo>
                    <a:pt x="1486" y="297"/>
                  </a:lnTo>
                  <a:lnTo>
                    <a:pt x="1676" y="259"/>
                  </a:lnTo>
                  <a:lnTo>
                    <a:pt x="1741" y="245"/>
                  </a:lnTo>
                  <a:lnTo>
                    <a:pt x="1805" y="230"/>
                  </a:lnTo>
                  <a:lnTo>
                    <a:pt x="1866" y="217"/>
                  </a:lnTo>
                  <a:lnTo>
                    <a:pt x="1928" y="203"/>
                  </a:lnTo>
                  <a:lnTo>
                    <a:pt x="1987" y="190"/>
                  </a:lnTo>
                  <a:lnTo>
                    <a:pt x="2045" y="176"/>
                  </a:lnTo>
                  <a:lnTo>
                    <a:pt x="2100" y="163"/>
                  </a:lnTo>
                  <a:lnTo>
                    <a:pt x="2154" y="149"/>
                  </a:lnTo>
                  <a:lnTo>
                    <a:pt x="2208" y="136"/>
                  </a:lnTo>
                  <a:lnTo>
                    <a:pt x="2260" y="123"/>
                  </a:lnTo>
                  <a:lnTo>
                    <a:pt x="2310" y="109"/>
                  </a:lnTo>
                  <a:lnTo>
                    <a:pt x="2358" y="94"/>
                  </a:lnTo>
                  <a:lnTo>
                    <a:pt x="2406" y="80"/>
                  </a:lnTo>
                  <a:lnTo>
                    <a:pt x="2452" y="67"/>
                  </a:lnTo>
                  <a:lnTo>
                    <a:pt x="2496" y="54"/>
                  </a:lnTo>
                  <a:lnTo>
                    <a:pt x="2538" y="40"/>
                  </a:lnTo>
                  <a:lnTo>
                    <a:pt x="2551" y="34"/>
                  </a:lnTo>
                  <a:lnTo>
                    <a:pt x="2565" y="30"/>
                  </a:lnTo>
                  <a:lnTo>
                    <a:pt x="2578" y="27"/>
                  </a:lnTo>
                  <a:lnTo>
                    <a:pt x="2592" y="23"/>
                  </a:lnTo>
                  <a:lnTo>
                    <a:pt x="2603" y="19"/>
                  </a:lnTo>
                  <a:lnTo>
                    <a:pt x="2613" y="15"/>
                  </a:lnTo>
                  <a:lnTo>
                    <a:pt x="2624" y="13"/>
                  </a:lnTo>
                  <a:lnTo>
                    <a:pt x="2634" y="9"/>
                  </a:lnTo>
                  <a:lnTo>
                    <a:pt x="2644" y="7"/>
                  </a:lnTo>
                  <a:lnTo>
                    <a:pt x="2651" y="6"/>
                  </a:lnTo>
                  <a:lnTo>
                    <a:pt x="2661" y="4"/>
                  </a:lnTo>
                  <a:lnTo>
                    <a:pt x="2669" y="2"/>
                  </a:lnTo>
                  <a:lnTo>
                    <a:pt x="2674" y="0"/>
                  </a:lnTo>
                  <a:lnTo>
                    <a:pt x="2680" y="0"/>
                  </a:lnTo>
                  <a:lnTo>
                    <a:pt x="2686" y="0"/>
                  </a:lnTo>
                  <a:lnTo>
                    <a:pt x="269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5"/>
            <p:cNvSpPr>
              <a:spLocks/>
            </p:cNvSpPr>
            <p:nvPr/>
          </p:nvSpPr>
          <p:spPr bwMode="auto">
            <a:xfrm>
              <a:off x="3395663" y="3416300"/>
              <a:ext cx="2333625" cy="558800"/>
            </a:xfrm>
            <a:custGeom>
              <a:avLst/>
              <a:gdLst>
                <a:gd name="T0" fmla="*/ 1997755 w 2939"/>
                <a:gd name="T1" fmla="*/ 3170 h 705"/>
                <a:gd name="T2" fmla="*/ 2058894 w 2939"/>
                <a:gd name="T3" fmla="*/ 18230 h 705"/>
                <a:gd name="T4" fmla="*/ 2127180 w 2939"/>
                <a:gd name="T5" fmla="*/ 47557 h 705"/>
                <a:gd name="T6" fmla="*/ 2202612 w 2939"/>
                <a:gd name="T7" fmla="*/ 89567 h 705"/>
                <a:gd name="T8" fmla="*/ 2259781 w 2939"/>
                <a:gd name="T9" fmla="*/ 124442 h 705"/>
                <a:gd name="T10" fmla="*/ 2297894 w 2939"/>
                <a:gd name="T11" fmla="*/ 160110 h 705"/>
                <a:gd name="T12" fmla="*/ 2322509 w 2939"/>
                <a:gd name="T13" fmla="*/ 198156 h 705"/>
                <a:gd name="T14" fmla="*/ 2333625 w 2939"/>
                <a:gd name="T15" fmla="*/ 238580 h 705"/>
                <a:gd name="T16" fmla="*/ 2328861 w 2939"/>
                <a:gd name="T17" fmla="*/ 267907 h 705"/>
                <a:gd name="T18" fmla="*/ 2307422 w 2939"/>
                <a:gd name="T19" fmla="*/ 287723 h 705"/>
                <a:gd name="T20" fmla="*/ 2269309 w 2939"/>
                <a:gd name="T21" fmla="*/ 307538 h 705"/>
                <a:gd name="T22" fmla="*/ 2212934 w 2939"/>
                <a:gd name="T23" fmla="*/ 324183 h 705"/>
                <a:gd name="T24" fmla="*/ 2162911 w 2939"/>
                <a:gd name="T25" fmla="*/ 336073 h 705"/>
                <a:gd name="T26" fmla="*/ 2108123 w 2939"/>
                <a:gd name="T27" fmla="*/ 350340 h 705"/>
                <a:gd name="T28" fmla="*/ 2042220 w 2939"/>
                <a:gd name="T29" fmla="*/ 365400 h 705"/>
                <a:gd name="T30" fmla="*/ 1962818 w 2939"/>
                <a:gd name="T31" fmla="*/ 380460 h 705"/>
                <a:gd name="T32" fmla="*/ 1873093 w 2939"/>
                <a:gd name="T33" fmla="*/ 397105 h 705"/>
                <a:gd name="T34" fmla="*/ 1769077 w 2939"/>
                <a:gd name="T35" fmla="*/ 413750 h 705"/>
                <a:gd name="T36" fmla="*/ 1654738 w 2939"/>
                <a:gd name="T37" fmla="*/ 431980 h 705"/>
                <a:gd name="T38" fmla="*/ 1530077 w 2939"/>
                <a:gd name="T39" fmla="*/ 450210 h 705"/>
                <a:gd name="T40" fmla="*/ 1349040 w 2939"/>
                <a:gd name="T41" fmla="*/ 474782 h 705"/>
                <a:gd name="T42" fmla="*/ 1165621 w 2939"/>
                <a:gd name="T43" fmla="*/ 497768 h 705"/>
                <a:gd name="T44" fmla="*/ 1001259 w 2939"/>
                <a:gd name="T45" fmla="*/ 515998 h 705"/>
                <a:gd name="T46" fmla="*/ 855160 w 2939"/>
                <a:gd name="T47" fmla="*/ 531058 h 705"/>
                <a:gd name="T48" fmla="*/ 723352 w 2939"/>
                <a:gd name="T49" fmla="*/ 542948 h 705"/>
                <a:gd name="T50" fmla="*/ 612189 w 2939"/>
                <a:gd name="T51" fmla="*/ 550874 h 705"/>
                <a:gd name="T52" fmla="*/ 517701 w 2939"/>
                <a:gd name="T53" fmla="*/ 557215 h 705"/>
                <a:gd name="T54" fmla="*/ 441475 w 2939"/>
                <a:gd name="T55" fmla="*/ 558800 h 705"/>
                <a:gd name="T56" fmla="*/ 341429 w 2939"/>
                <a:gd name="T57" fmla="*/ 555630 h 705"/>
                <a:gd name="T58" fmla="*/ 245352 w 2939"/>
                <a:gd name="T59" fmla="*/ 544533 h 705"/>
                <a:gd name="T60" fmla="*/ 165950 w 2939"/>
                <a:gd name="T61" fmla="*/ 524717 h 705"/>
                <a:gd name="T62" fmla="*/ 103223 w 2939"/>
                <a:gd name="T63" fmla="*/ 496183 h 705"/>
                <a:gd name="T64" fmla="*/ 59552 w 2939"/>
                <a:gd name="T65" fmla="*/ 456551 h 705"/>
                <a:gd name="T66" fmla="*/ 28585 w 2939"/>
                <a:gd name="T67" fmla="*/ 418506 h 705"/>
                <a:gd name="T68" fmla="*/ 7146 w 2939"/>
                <a:gd name="T69" fmla="*/ 385215 h 705"/>
                <a:gd name="T70" fmla="*/ 0 w 2939"/>
                <a:gd name="T71" fmla="*/ 352718 h 705"/>
                <a:gd name="T72" fmla="*/ 1588 w 2939"/>
                <a:gd name="T73" fmla="*/ 337658 h 705"/>
                <a:gd name="T74" fmla="*/ 11910 w 2939"/>
                <a:gd name="T75" fmla="*/ 325769 h 705"/>
                <a:gd name="T76" fmla="*/ 48435 w 2939"/>
                <a:gd name="T77" fmla="*/ 310709 h 705"/>
                <a:gd name="T78" fmla="*/ 107987 w 2939"/>
                <a:gd name="T79" fmla="*/ 301197 h 705"/>
                <a:gd name="T80" fmla="*/ 192153 w 2939"/>
                <a:gd name="T81" fmla="*/ 294856 h 705"/>
                <a:gd name="T82" fmla="*/ 431153 w 2939"/>
                <a:gd name="T83" fmla="*/ 272663 h 705"/>
                <a:gd name="T84" fmla="*/ 681269 w 2939"/>
                <a:gd name="T85" fmla="*/ 241750 h 705"/>
                <a:gd name="T86" fmla="*/ 944884 w 2939"/>
                <a:gd name="T87" fmla="*/ 205290 h 705"/>
                <a:gd name="T88" fmla="*/ 1217233 w 2939"/>
                <a:gd name="T89" fmla="*/ 160110 h 705"/>
                <a:gd name="T90" fmla="*/ 1402239 w 2939"/>
                <a:gd name="T91" fmla="*/ 126027 h 705"/>
                <a:gd name="T92" fmla="*/ 1568190 w 2939"/>
                <a:gd name="T93" fmla="*/ 92737 h 705"/>
                <a:gd name="T94" fmla="*/ 1715877 w 2939"/>
                <a:gd name="T95" fmla="*/ 59447 h 705"/>
                <a:gd name="T96" fmla="*/ 1846891 w 2939"/>
                <a:gd name="T97" fmla="*/ 26157 h 705"/>
                <a:gd name="T98" fmla="*/ 1883416 w 2939"/>
                <a:gd name="T99" fmla="*/ 11889 h 705"/>
                <a:gd name="T100" fmla="*/ 1915970 w 2939"/>
                <a:gd name="T101" fmla="*/ 4756 h 705"/>
                <a:gd name="T102" fmla="*/ 1939791 w 2939"/>
                <a:gd name="T103" fmla="*/ 0 h 70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939" h="705">
                  <a:moveTo>
                    <a:pt x="2466" y="0"/>
                  </a:moveTo>
                  <a:lnTo>
                    <a:pt x="2482" y="0"/>
                  </a:lnTo>
                  <a:lnTo>
                    <a:pt x="2499" y="0"/>
                  </a:lnTo>
                  <a:lnTo>
                    <a:pt x="2516" y="4"/>
                  </a:lnTo>
                  <a:lnTo>
                    <a:pt x="2534" y="6"/>
                  </a:lnTo>
                  <a:lnTo>
                    <a:pt x="2553" y="12"/>
                  </a:lnTo>
                  <a:lnTo>
                    <a:pt x="2572" y="15"/>
                  </a:lnTo>
                  <a:lnTo>
                    <a:pt x="2593" y="23"/>
                  </a:lnTo>
                  <a:lnTo>
                    <a:pt x="2612" y="31"/>
                  </a:lnTo>
                  <a:lnTo>
                    <a:pt x="2635" y="38"/>
                  </a:lnTo>
                  <a:lnTo>
                    <a:pt x="2656" y="48"/>
                  </a:lnTo>
                  <a:lnTo>
                    <a:pt x="2679" y="60"/>
                  </a:lnTo>
                  <a:lnTo>
                    <a:pt x="2703" y="71"/>
                  </a:lnTo>
                  <a:lnTo>
                    <a:pt x="2726" y="83"/>
                  </a:lnTo>
                  <a:lnTo>
                    <a:pt x="2749" y="98"/>
                  </a:lnTo>
                  <a:lnTo>
                    <a:pt x="2774" y="113"/>
                  </a:lnTo>
                  <a:lnTo>
                    <a:pt x="2798" y="129"/>
                  </a:lnTo>
                  <a:lnTo>
                    <a:pt x="2816" y="138"/>
                  </a:lnTo>
                  <a:lnTo>
                    <a:pt x="2831" y="148"/>
                  </a:lnTo>
                  <a:lnTo>
                    <a:pt x="2846" y="157"/>
                  </a:lnTo>
                  <a:lnTo>
                    <a:pt x="2860" y="169"/>
                  </a:lnTo>
                  <a:lnTo>
                    <a:pt x="2873" y="179"/>
                  </a:lnTo>
                  <a:lnTo>
                    <a:pt x="2885" y="190"/>
                  </a:lnTo>
                  <a:lnTo>
                    <a:pt x="2894" y="202"/>
                  </a:lnTo>
                  <a:lnTo>
                    <a:pt x="2904" y="213"/>
                  </a:lnTo>
                  <a:lnTo>
                    <a:pt x="2912" y="225"/>
                  </a:lnTo>
                  <a:lnTo>
                    <a:pt x="2919" y="238"/>
                  </a:lnTo>
                  <a:lnTo>
                    <a:pt x="2925" y="250"/>
                  </a:lnTo>
                  <a:lnTo>
                    <a:pt x="2931" y="263"/>
                  </a:lnTo>
                  <a:lnTo>
                    <a:pt x="2935" y="275"/>
                  </a:lnTo>
                  <a:lnTo>
                    <a:pt x="2937" y="288"/>
                  </a:lnTo>
                  <a:lnTo>
                    <a:pt x="2939" y="301"/>
                  </a:lnTo>
                  <a:lnTo>
                    <a:pt x="2939" y="315"/>
                  </a:lnTo>
                  <a:lnTo>
                    <a:pt x="2939" y="323"/>
                  </a:lnTo>
                  <a:lnTo>
                    <a:pt x="2937" y="330"/>
                  </a:lnTo>
                  <a:lnTo>
                    <a:pt x="2933" y="338"/>
                  </a:lnTo>
                  <a:lnTo>
                    <a:pt x="2927" y="344"/>
                  </a:lnTo>
                  <a:lnTo>
                    <a:pt x="2921" y="351"/>
                  </a:lnTo>
                  <a:lnTo>
                    <a:pt x="2914" y="357"/>
                  </a:lnTo>
                  <a:lnTo>
                    <a:pt x="2906" y="363"/>
                  </a:lnTo>
                  <a:lnTo>
                    <a:pt x="2896" y="371"/>
                  </a:lnTo>
                  <a:lnTo>
                    <a:pt x="2885" y="376"/>
                  </a:lnTo>
                  <a:lnTo>
                    <a:pt x="2871" y="382"/>
                  </a:lnTo>
                  <a:lnTo>
                    <a:pt x="2858" y="388"/>
                  </a:lnTo>
                  <a:lnTo>
                    <a:pt x="2843" y="394"/>
                  </a:lnTo>
                  <a:lnTo>
                    <a:pt x="2825" y="397"/>
                  </a:lnTo>
                  <a:lnTo>
                    <a:pt x="2806" y="403"/>
                  </a:lnTo>
                  <a:lnTo>
                    <a:pt x="2787" y="409"/>
                  </a:lnTo>
                  <a:lnTo>
                    <a:pt x="2766" y="413"/>
                  </a:lnTo>
                  <a:lnTo>
                    <a:pt x="2752" y="417"/>
                  </a:lnTo>
                  <a:lnTo>
                    <a:pt x="2739" y="420"/>
                  </a:lnTo>
                  <a:lnTo>
                    <a:pt x="2724" y="424"/>
                  </a:lnTo>
                  <a:lnTo>
                    <a:pt x="2708" y="428"/>
                  </a:lnTo>
                  <a:lnTo>
                    <a:pt x="2691" y="434"/>
                  </a:lnTo>
                  <a:lnTo>
                    <a:pt x="2674" y="438"/>
                  </a:lnTo>
                  <a:lnTo>
                    <a:pt x="2655" y="442"/>
                  </a:lnTo>
                  <a:lnTo>
                    <a:pt x="2635" y="445"/>
                  </a:lnTo>
                  <a:lnTo>
                    <a:pt x="2616" y="451"/>
                  </a:lnTo>
                  <a:lnTo>
                    <a:pt x="2593" y="455"/>
                  </a:lnTo>
                  <a:lnTo>
                    <a:pt x="2572" y="461"/>
                  </a:lnTo>
                  <a:lnTo>
                    <a:pt x="2549" y="465"/>
                  </a:lnTo>
                  <a:lnTo>
                    <a:pt x="2524" y="470"/>
                  </a:lnTo>
                  <a:lnTo>
                    <a:pt x="2499" y="474"/>
                  </a:lnTo>
                  <a:lnTo>
                    <a:pt x="2472" y="480"/>
                  </a:lnTo>
                  <a:lnTo>
                    <a:pt x="2445" y="484"/>
                  </a:lnTo>
                  <a:lnTo>
                    <a:pt x="2416" y="490"/>
                  </a:lnTo>
                  <a:lnTo>
                    <a:pt x="2388" y="495"/>
                  </a:lnTo>
                  <a:lnTo>
                    <a:pt x="2359" y="501"/>
                  </a:lnTo>
                  <a:lnTo>
                    <a:pt x="2328" y="505"/>
                  </a:lnTo>
                  <a:lnTo>
                    <a:pt x="2296" y="511"/>
                  </a:lnTo>
                  <a:lnTo>
                    <a:pt x="2263" y="516"/>
                  </a:lnTo>
                  <a:lnTo>
                    <a:pt x="2228" y="522"/>
                  </a:lnTo>
                  <a:lnTo>
                    <a:pt x="2194" y="528"/>
                  </a:lnTo>
                  <a:lnTo>
                    <a:pt x="2159" y="534"/>
                  </a:lnTo>
                  <a:lnTo>
                    <a:pt x="2123" y="539"/>
                  </a:lnTo>
                  <a:lnTo>
                    <a:pt x="2084" y="545"/>
                  </a:lnTo>
                  <a:lnTo>
                    <a:pt x="2046" y="551"/>
                  </a:lnTo>
                  <a:lnTo>
                    <a:pt x="2008" y="557"/>
                  </a:lnTo>
                  <a:lnTo>
                    <a:pt x="1967" y="563"/>
                  </a:lnTo>
                  <a:lnTo>
                    <a:pt x="1927" y="568"/>
                  </a:lnTo>
                  <a:lnTo>
                    <a:pt x="1885" y="576"/>
                  </a:lnTo>
                  <a:lnTo>
                    <a:pt x="1821" y="584"/>
                  </a:lnTo>
                  <a:lnTo>
                    <a:pt x="1758" y="591"/>
                  </a:lnTo>
                  <a:lnTo>
                    <a:pt x="1699" y="599"/>
                  </a:lnTo>
                  <a:lnTo>
                    <a:pt x="1639" y="607"/>
                  </a:lnTo>
                  <a:lnTo>
                    <a:pt x="1581" y="614"/>
                  </a:lnTo>
                  <a:lnTo>
                    <a:pt x="1524" y="620"/>
                  </a:lnTo>
                  <a:lnTo>
                    <a:pt x="1468" y="628"/>
                  </a:lnTo>
                  <a:lnTo>
                    <a:pt x="1414" y="634"/>
                  </a:lnTo>
                  <a:lnTo>
                    <a:pt x="1363" y="639"/>
                  </a:lnTo>
                  <a:lnTo>
                    <a:pt x="1311" y="645"/>
                  </a:lnTo>
                  <a:lnTo>
                    <a:pt x="1261" y="651"/>
                  </a:lnTo>
                  <a:lnTo>
                    <a:pt x="1213" y="657"/>
                  </a:lnTo>
                  <a:lnTo>
                    <a:pt x="1165" y="660"/>
                  </a:lnTo>
                  <a:lnTo>
                    <a:pt x="1121" y="666"/>
                  </a:lnTo>
                  <a:lnTo>
                    <a:pt x="1077" y="670"/>
                  </a:lnTo>
                  <a:lnTo>
                    <a:pt x="1032" y="674"/>
                  </a:lnTo>
                  <a:lnTo>
                    <a:pt x="992" y="678"/>
                  </a:lnTo>
                  <a:lnTo>
                    <a:pt x="952" y="682"/>
                  </a:lnTo>
                  <a:lnTo>
                    <a:pt x="911" y="685"/>
                  </a:lnTo>
                  <a:lnTo>
                    <a:pt x="875" y="687"/>
                  </a:lnTo>
                  <a:lnTo>
                    <a:pt x="839" y="691"/>
                  </a:lnTo>
                  <a:lnTo>
                    <a:pt x="804" y="693"/>
                  </a:lnTo>
                  <a:lnTo>
                    <a:pt x="771" y="695"/>
                  </a:lnTo>
                  <a:lnTo>
                    <a:pt x="739" y="697"/>
                  </a:lnTo>
                  <a:lnTo>
                    <a:pt x="708" y="699"/>
                  </a:lnTo>
                  <a:lnTo>
                    <a:pt x="679" y="701"/>
                  </a:lnTo>
                  <a:lnTo>
                    <a:pt x="652" y="703"/>
                  </a:lnTo>
                  <a:lnTo>
                    <a:pt x="625" y="703"/>
                  </a:lnTo>
                  <a:lnTo>
                    <a:pt x="601" y="703"/>
                  </a:lnTo>
                  <a:lnTo>
                    <a:pt x="577" y="705"/>
                  </a:lnTo>
                  <a:lnTo>
                    <a:pt x="556" y="705"/>
                  </a:lnTo>
                  <a:lnTo>
                    <a:pt x="535" y="705"/>
                  </a:lnTo>
                  <a:lnTo>
                    <a:pt x="499" y="705"/>
                  </a:lnTo>
                  <a:lnTo>
                    <a:pt x="464" y="703"/>
                  </a:lnTo>
                  <a:lnTo>
                    <a:pt x="430" y="701"/>
                  </a:lnTo>
                  <a:lnTo>
                    <a:pt x="397" y="699"/>
                  </a:lnTo>
                  <a:lnTo>
                    <a:pt x="366" y="695"/>
                  </a:lnTo>
                  <a:lnTo>
                    <a:pt x="338" y="691"/>
                  </a:lnTo>
                  <a:lnTo>
                    <a:pt x="309" y="687"/>
                  </a:lnTo>
                  <a:lnTo>
                    <a:pt x="282" y="682"/>
                  </a:lnTo>
                  <a:lnTo>
                    <a:pt x="255" y="676"/>
                  </a:lnTo>
                  <a:lnTo>
                    <a:pt x="232" y="668"/>
                  </a:lnTo>
                  <a:lnTo>
                    <a:pt x="209" y="662"/>
                  </a:lnTo>
                  <a:lnTo>
                    <a:pt x="186" y="653"/>
                  </a:lnTo>
                  <a:lnTo>
                    <a:pt x="167" y="645"/>
                  </a:lnTo>
                  <a:lnTo>
                    <a:pt x="147" y="635"/>
                  </a:lnTo>
                  <a:lnTo>
                    <a:pt x="130" y="626"/>
                  </a:lnTo>
                  <a:lnTo>
                    <a:pt x="115" y="616"/>
                  </a:lnTo>
                  <a:lnTo>
                    <a:pt x="99" y="601"/>
                  </a:lnTo>
                  <a:lnTo>
                    <a:pt x="88" y="589"/>
                  </a:lnTo>
                  <a:lnTo>
                    <a:pt x="75" y="576"/>
                  </a:lnTo>
                  <a:lnTo>
                    <a:pt x="63" y="563"/>
                  </a:lnTo>
                  <a:lnTo>
                    <a:pt x="53" y="551"/>
                  </a:lnTo>
                  <a:lnTo>
                    <a:pt x="44" y="539"/>
                  </a:lnTo>
                  <a:lnTo>
                    <a:pt x="36" y="528"/>
                  </a:lnTo>
                  <a:lnTo>
                    <a:pt x="28" y="516"/>
                  </a:lnTo>
                  <a:lnTo>
                    <a:pt x="21" y="507"/>
                  </a:lnTo>
                  <a:lnTo>
                    <a:pt x="15" y="495"/>
                  </a:lnTo>
                  <a:lnTo>
                    <a:pt x="9" y="486"/>
                  </a:lnTo>
                  <a:lnTo>
                    <a:pt x="5" y="474"/>
                  </a:lnTo>
                  <a:lnTo>
                    <a:pt x="4" y="465"/>
                  </a:lnTo>
                  <a:lnTo>
                    <a:pt x="0" y="455"/>
                  </a:lnTo>
                  <a:lnTo>
                    <a:pt x="0" y="445"/>
                  </a:lnTo>
                  <a:lnTo>
                    <a:pt x="0" y="438"/>
                  </a:lnTo>
                  <a:lnTo>
                    <a:pt x="0" y="434"/>
                  </a:lnTo>
                  <a:lnTo>
                    <a:pt x="0" y="430"/>
                  </a:lnTo>
                  <a:lnTo>
                    <a:pt x="2" y="426"/>
                  </a:lnTo>
                  <a:lnTo>
                    <a:pt x="4" y="422"/>
                  </a:lnTo>
                  <a:lnTo>
                    <a:pt x="5" y="420"/>
                  </a:lnTo>
                  <a:lnTo>
                    <a:pt x="7" y="417"/>
                  </a:lnTo>
                  <a:lnTo>
                    <a:pt x="15" y="411"/>
                  </a:lnTo>
                  <a:lnTo>
                    <a:pt x="23" y="405"/>
                  </a:lnTo>
                  <a:lnTo>
                    <a:pt x="34" y="401"/>
                  </a:lnTo>
                  <a:lnTo>
                    <a:pt x="46" y="395"/>
                  </a:lnTo>
                  <a:lnTo>
                    <a:pt x="61" y="392"/>
                  </a:lnTo>
                  <a:lnTo>
                    <a:pt x="76" y="388"/>
                  </a:lnTo>
                  <a:lnTo>
                    <a:pt x="94" y="386"/>
                  </a:lnTo>
                  <a:lnTo>
                    <a:pt x="115" y="382"/>
                  </a:lnTo>
                  <a:lnTo>
                    <a:pt x="136" y="380"/>
                  </a:lnTo>
                  <a:lnTo>
                    <a:pt x="159" y="378"/>
                  </a:lnTo>
                  <a:lnTo>
                    <a:pt x="186" y="376"/>
                  </a:lnTo>
                  <a:lnTo>
                    <a:pt x="213" y="374"/>
                  </a:lnTo>
                  <a:lnTo>
                    <a:pt x="242" y="372"/>
                  </a:lnTo>
                  <a:lnTo>
                    <a:pt x="314" y="365"/>
                  </a:lnTo>
                  <a:lnTo>
                    <a:pt x="389" y="359"/>
                  </a:lnTo>
                  <a:lnTo>
                    <a:pt x="466" y="351"/>
                  </a:lnTo>
                  <a:lnTo>
                    <a:pt x="543" y="344"/>
                  </a:lnTo>
                  <a:lnTo>
                    <a:pt x="620" y="334"/>
                  </a:lnTo>
                  <a:lnTo>
                    <a:pt x="698" y="326"/>
                  </a:lnTo>
                  <a:lnTo>
                    <a:pt x="779" y="315"/>
                  </a:lnTo>
                  <a:lnTo>
                    <a:pt x="858" y="305"/>
                  </a:lnTo>
                  <a:lnTo>
                    <a:pt x="940" y="296"/>
                  </a:lnTo>
                  <a:lnTo>
                    <a:pt x="1023" y="284"/>
                  </a:lnTo>
                  <a:lnTo>
                    <a:pt x="1105" y="271"/>
                  </a:lnTo>
                  <a:lnTo>
                    <a:pt x="1190" y="259"/>
                  </a:lnTo>
                  <a:lnTo>
                    <a:pt x="1274" y="246"/>
                  </a:lnTo>
                  <a:lnTo>
                    <a:pt x="1359" y="232"/>
                  </a:lnTo>
                  <a:lnTo>
                    <a:pt x="1445" y="217"/>
                  </a:lnTo>
                  <a:lnTo>
                    <a:pt x="1533" y="202"/>
                  </a:lnTo>
                  <a:lnTo>
                    <a:pt x="1593" y="190"/>
                  </a:lnTo>
                  <a:lnTo>
                    <a:pt x="1652" y="181"/>
                  </a:lnTo>
                  <a:lnTo>
                    <a:pt x="1710" y="169"/>
                  </a:lnTo>
                  <a:lnTo>
                    <a:pt x="1766" y="159"/>
                  </a:lnTo>
                  <a:lnTo>
                    <a:pt x="1819" y="148"/>
                  </a:lnTo>
                  <a:lnTo>
                    <a:pt x="1873" y="138"/>
                  </a:lnTo>
                  <a:lnTo>
                    <a:pt x="1925" y="127"/>
                  </a:lnTo>
                  <a:lnTo>
                    <a:pt x="1975" y="117"/>
                  </a:lnTo>
                  <a:lnTo>
                    <a:pt x="2023" y="106"/>
                  </a:lnTo>
                  <a:lnTo>
                    <a:pt x="2071" y="96"/>
                  </a:lnTo>
                  <a:lnTo>
                    <a:pt x="2117" y="85"/>
                  </a:lnTo>
                  <a:lnTo>
                    <a:pt x="2161" y="75"/>
                  </a:lnTo>
                  <a:lnTo>
                    <a:pt x="2203" y="63"/>
                  </a:lnTo>
                  <a:lnTo>
                    <a:pt x="2246" y="54"/>
                  </a:lnTo>
                  <a:lnTo>
                    <a:pt x="2286" y="42"/>
                  </a:lnTo>
                  <a:lnTo>
                    <a:pt x="2326" y="33"/>
                  </a:lnTo>
                  <a:lnTo>
                    <a:pt x="2338" y="27"/>
                  </a:lnTo>
                  <a:lnTo>
                    <a:pt x="2351" y="23"/>
                  </a:lnTo>
                  <a:lnTo>
                    <a:pt x="2363" y="19"/>
                  </a:lnTo>
                  <a:lnTo>
                    <a:pt x="2372" y="15"/>
                  </a:lnTo>
                  <a:lnTo>
                    <a:pt x="2384" y="13"/>
                  </a:lnTo>
                  <a:lnTo>
                    <a:pt x="2393" y="10"/>
                  </a:lnTo>
                  <a:lnTo>
                    <a:pt x="2403" y="8"/>
                  </a:lnTo>
                  <a:lnTo>
                    <a:pt x="2413" y="6"/>
                  </a:lnTo>
                  <a:lnTo>
                    <a:pt x="2420" y="4"/>
                  </a:lnTo>
                  <a:lnTo>
                    <a:pt x="2428" y="2"/>
                  </a:lnTo>
                  <a:lnTo>
                    <a:pt x="2436" y="2"/>
                  </a:lnTo>
                  <a:lnTo>
                    <a:pt x="2443" y="0"/>
                  </a:lnTo>
                  <a:lnTo>
                    <a:pt x="2455" y="0"/>
                  </a:lnTo>
                  <a:lnTo>
                    <a:pt x="246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auto">
            <a:xfrm>
              <a:off x="4191000" y="2133600"/>
              <a:ext cx="630238" cy="3346450"/>
            </a:xfrm>
            <a:custGeom>
              <a:avLst/>
              <a:gdLst>
                <a:gd name="T0" fmla="*/ 164514 w 793"/>
                <a:gd name="T1" fmla="*/ 1588 h 4215"/>
                <a:gd name="T2" fmla="*/ 222530 w 793"/>
                <a:gd name="T3" fmla="*/ 13497 h 4215"/>
                <a:gd name="T4" fmla="*/ 285316 w 793"/>
                <a:gd name="T5" fmla="*/ 33345 h 4215"/>
                <a:gd name="T6" fmla="*/ 352075 w 793"/>
                <a:gd name="T7" fmla="*/ 63515 h 4215"/>
                <a:gd name="T8" fmla="*/ 422013 w 793"/>
                <a:gd name="T9" fmla="*/ 103212 h 4215"/>
                <a:gd name="T10" fmla="*/ 492746 w 793"/>
                <a:gd name="T11" fmla="*/ 146085 h 4215"/>
                <a:gd name="T12" fmla="*/ 541226 w 793"/>
                <a:gd name="T13" fmla="*/ 184194 h 4215"/>
                <a:gd name="T14" fmla="*/ 580963 w 793"/>
                <a:gd name="T15" fmla="*/ 225478 h 4215"/>
                <a:gd name="T16" fmla="*/ 608780 w 793"/>
                <a:gd name="T17" fmla="*/ 272321 h 4215"/>
                <a:gd name="T18" fmla="*/ 625469 w 793"/>
                <a:gd name="T19" fmla="*/ 324721 h 4215"/>
                <a:gd name="T20" fmla="*/ 630238 w 793"/>
                <a:gd name="T21" fmla="*/ 379503 h 4215"/>
                <a:gd name="T22" fmla="*/ 628648 w 793"/>
                <a:gd name="T23" fmla="*/ 386648 h 4215"/>
                <a:gd name="T24" fmla="*/ 622290 w 793"/>
                <a:gd name="T25" fmla="*/ 401733 h 4215"/>
                <a:gd name="T26" fmla="*/ 611164 w 793"/>
                <a:gd name="T27" fmla="*/ 424757 h 4215"/>
                <a:gd name="T28" fmla="*/ 597653 w 793"/>
                <a:gd name="T29" fmla="*/ 454133 h 4215"/>
                <a:gd name="T30" fmla="*/ 580963 w 793"/>
                <a:gd name="T31" fmla="*/ 489066 h 4215"/>
                <a:gd name="T32" fmla="*/ 570632 w 793"/>
                <a:gd name="T33" fmla="*/ 512090 h 4215"/>
                <a:gd name="T34" fmla="*/ 564274 w 793"/>
                <a:gd name="T35" fmla="*/ 534320 h 4215"/>
                <a:gd name="T36" fmla="*/ 556326 w 793"/>
                <a:gd name="T37" fmla="*/ 566872 h 4215"/>
                <a:gd name="T38" fmla="*/ 550763 w 793"/>
                <a:gd name="T39" fmla="*/ 608157 h 4215"/>
                <a:gd name="T40" fmla="*/ 541226 w 793"/>
                <a:gd name="T41" fmla="*/ 656587 h 4215"/>
                <a:gd name="T42" fmla="*/ 534073 w 793"/>
                <a:gd name="T43" fmla="*/ 712957 h 4215"/>
                <a:gd name="T44" fmla="*/ 524536 w 793"/>
                <a:gd name="T45" fmla="*/ 780441 h 4215"/>
                <a:gd name="T46" fmla="*/ 516589 w 793"/>
                <a:gd name="T47" fmla="*/ 853484 h 4215"/>
                <a:gd name="T48" fmla="*/ 507846 w 793"/>
                <a:gd name="T49" fmla="*/ 936847 h 4215"/>
                <a:gd name="T50" fmla="*/ 497514 w 793"/>
                <a:gd name="T51" fmla="*/ 1026562 h 4215"/>
                <a:gd name="T52" fmla="*/ 487977 w 793"/>
                <a:gd name="T53" fmla="*/ 1125805 h 4215"/>
                <a:gd name="T54" fmla="*/ 189151 w 793"/>
                <a:gd name="T55" fmla="*/ 3346450 h 4215"/>
                <a:gd name="T56" fmla="*/ 152592 w 793"/>
                <a:gd name="T57" fmla="*/ 1016241 h 4215"/>
                <a:gd name="T58" fmla="*/ 149413 w 793"/>
                <a:gd name="T59" fmla="*/ 915411 h 4215"/>
                <a:gd name="T60" fmla="*/ 135903 w 793"/>
                <a:gd name="T61" fmla="*/ 704223 h 4215"/>
                <a:gd name="T62" fmla="*/ 112855 w 793"/>
                <a:gd name="T63" fmla="*/ 482714 h 4215"/>
                <a:gd name="T64" fmla="*/ 108086 w 793"/>
                <a:gd name="T65" fmla="*/ 431109 h 4215"/>
                <a:gd name="T66" fmla="*/ 98549 w 793"/>
                <a:gd name="T67" fmla="*/ 381884 h 4215"/>
                <a:gd name="T68" fmla="*/ 88217 w 793"/>
                <a:gd name="T69" fmla="*/ 338218 h 4215"/>
                <a:gd name="T70" fmla="*/ 73117 w 793"/>
                <a:gd name="T71" fmla="*/ 298521 h 4215"/>
                <a:gd name="T72" fmla="*/ 53248 w 793"/>
                <a:gd name="T73" fmla="*/ 262000 h 4215"/>
                <a:gd name="T74" fmla="*/ 34969 w 793"/>
                <a:gd name="T75" fmla="*/ 232624 h 4215"/>
                <a:gd name="T76" fmla="*/ 23048 w 793"/>
                <a:gd name="T77" fmla="*/ 208806 h 4215"/>
                <a:gd name="T78" fmla="*/ 11921 w 793"/>
                <a:gd name="T79" fmla="*/ 188957 h 4215"/>
                <a:gd name="T80" fmla="*/ 3974 w 793"/>
                <a:gd name="T81" fmla="*/ 172285 h 4215"/>
                <a:gd name="T82" fmla="*/ 1590 w 793"/>
                <a:gd name="T83" fmla="*/ 159582 h 4215"/>
                <a:gd name="T84" fmla="*/ 1590 w 793"/>
                <a:gd name="T85" fmla="*/ 135763 h 4215"/>
                <a:gd name="T86" fmla="*/ 7153 w 793"/>
                <a:gd name="T87" fmla="*/ 86539 h 4215"/>
                <a:gd name="T88" fmla="*/ 23843 w 793"/>
                <a:gd name="T89" fmla="*/ 48430 h 4215"/>
                <a:gd name="T90" fmla="*/ 48480 w 793"/>
                <a:gd name="T91" fmla="*/ 21436 h 4215"/>
                <a:gd name="T92" fmla="*/ 83449 w 793"/>
                <a:gd name="T93" fmla="*/ 5558 h 4215"/>
                <a:gd name="T94" fmla="*/ 127955 w 793"/>
                <a:gd name="T95" fmla="*/ 0 h 421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93" h="4215">
                  <a:moveTo>
                    <a:pt x="161" y="0"/>
                  </a:moveTo>
                  <a:lnTo>
                    <a:pt x="184" y="0"/>
                  </a:lnTo>
                  <a:lnTo>
                    <a:pt x="207" y="2"/>
                  </a:lnTo>
                  <a:lnTo>
                    <a:pt x="230" y="5"/>
                  </a:lnTo>
                  <a:lnTo>
                    <a:pt x="255" y="9"/>
                  </a:lnTo>
                  <a:lnTo>
                    <a:pt x="280" y="17"/>
                  </a:lnTo>
                  <a:lnTo>
                    <a:pt x="305" y="23"/>
                  </a:lnTo>
                  <a:lnTo>
                    <a:pt x="332" y="32"/>
                  </a:lnTo>
                  <a:lnTo>
                    <a:pt x="359" y="42"/>
                  </a:lnTo>
                  <a:lnTo>
                    <a:pt x="386" y="53"/>
                  </a:lnTo>
                  <a:lnTo>
                    <a:pt x="414" y="65"/>
                  </a:lnTo>
                  <a:lnTo>
                    <a:pt x="443" y="80"/>
                  </a:lnTo>
                  <a:lnTo>
                    <a:pt x="472" y="96"/>
                  </a:lnTo>
                  <a:lnTo>
                    <a:pt x="501" y="111"/>
                  </a:lnTo>
                  <a:lnTo>
                    <a:pt x="531" y="130"/>
                  </a:lnTo>
                  <a:lnTo>
                    <a:pt x="562" y="149"/>
                  </a:lnTo>
                  <a:lnTo>
                    <a:pt x="595" y="171"/>
                  </a:lnTo>
                  <a:lnTo>
                    <a:pt x="620" y="184"/>
                  </a:lnTo>
                  <a:lnTo>
                    <a:pt x="641" y="199"/>
                  </a:lnTo>
                  <a:lnTo>
                    <a:pt x="662" y="215"/>
                  </a:lnTo>
                  <a:lnTo>
                    <a:pt x="681" y="232"/>
                  </a:lnTo>
                  <a:lnTo>
                    <a:pt x="700" y="249"/>
                  </a:lnTo>
                  <a:lnTo>
                    <a:pt x="716" y="266"/>
                  </a:lnTo>
                  <a:lnTo>
                    <a:pt x="731" y="284"/>
                  </a:lnTo>
                  <a:lnTo>
                    <a:pt x="745" y="303"/>
                  </a:lnTo>
                  <a:lnTo>
                    <a:pt x="756" y="322"/>
                  </a:lnTo>
                  <a:lnTo>
                    <a:pt x="766" y="343"/>
                  </a:lnTo>
                  <a:lnTo>
                    <a:pt x="773" y="364"/>
                  </a:lnTo>
                  <a:lnTo>
                    <a:pt x="781" y="386"/>
                  </a:lnTo>
                  <a:lnTo>
                    <a:pt x="787" y="409"/>
                  </a:lnTo>
                  <a:lnTo>
                    <a:pt x="791" y="432"/>
                  </a:lnTo>
                  <a:lnTo>
                    <a:pt x="793" y="455"/>
                  </a:lnTo>
                  <a:lnTo>
                    <a:pt x="793" y="478"/>
                  </a:lnTo>
                  <a:lnTo>
                    <a:pt x="793" y="480"/>
                  </a:lnTo>
                  <a:lnTo>
                    <a:pt x="793" y="483"/>
                  </a:lnTo>
                  <a:lnTo>
                    <a:pt x="791" y="487"/>
                  </a:lnTo>
                  <a:lnTo>
                    <a:pt x="789" y="493"/>
                  </a:lnTo>
                  <a:lnTo>
                    <a:pt x="785" y="499"/>
                  </a:lnTo>
                  <a:lnTo>
                    <a:pt x="783" y="506"/>
                  </a:lnTo>
                  <a:lnTo>
                    <a:pt x="779" y="516"/>
                  </a:lnTo>
                  <a:lnTo>
                    <a:pt x="775" y="526"/>
                  </a:lnTo>
                  <a:lnTo>
                    <a:pt x="769" y="535"/>
                  </a:lnTo>
                  <a:lnTo>
                    <a:pt x="764" y="547"/>
                  </a:lnTo>
                  <a:lnTo>
                    <a:pt x="758" y="558"/>
                  </a:lnTo>
                  <a:lnTo>
                    <a:pt x="752" y="572"/>
                  </a:lnTo>
                  <a:lnTo>
                    <a:pt x="745" y="585"/>
                  </a:lnTo>
                  <a:lnTo>
                    <a:pt x="739" y="601"/>
                  </a:lnTo>
                  <a:lnTo>
                    <a:pt x="731" y="616"/>
                  </a:lnTo>
                  <a:lnTo>
                    <a:pt x="723" y="633"/>
                  </a:lnTo>
                  <a:lnTo>
                    <a:pt x="720" y="639"/>
                  </a:lnTo>
                  <a:lnTo>
                    <a:pt x="718" y="645"/>
                  </a:lnTo>
                  <a:lnTo>
                    <a:pt x="716" y="654"/>
                  </a:lnTo>
                  <a:lnTo>
                    <a:pt x="712" y="664"/>
                  </a:lnTo>
                  <a:lnTo>
                    <a:pt x="710" y="673"/>
                  </a:lnTo>
                  <a:lnTo>
                    <a:pt x="706" y="687"/>
                  </a:lnTo>
                  <a:lnTo>
                    <a:pt x="704" y="700"/>
                  </a:lnTo>
                  <a:lnTo>
                    <a:pt x="700" y="714"/>
                  </a:lnTo>
                  <a:lnTo>
                    <a:pt x="698" y="729"/>
                  </a:lnTo>
                  <a:lnTo>
                    <a:pt x="695" y="746"/>
                  </a:lnTo>
                  <a:lnTo>
                    <a:pt x="693" y="766"/>
                  </a:lnTo>
                  <a:lnTo>
                    <a:pt x="689" y="785"/>
                  </a:lnTo>
                  <a:lnTo>
                    <a:pt x="685" y="804"/>
                  </a:lnTo>
                  <a:lnTo>
                    <a:pt x="681" y="827"/>
                  </a:lnTo>
                  <a:lnTo>
                    <a:pt x="679" y="850"/>
                  </a:lnTo>
                  <a:lnTo>
                    <a:pt x="675" y="873"/>
                  </a:lnTo>
                  <a:lnTo>
                    <a:pt x="672" y="898"/>
                  </a:lnTo>
                  <a:lnTo>
                    <a:pt x="668" y="925"/>
                  </a:lnTo>
                  <a:lnTo>
                    <a:pt x="664" y="954"/>
                  </a:lnTo>
                  <a:lnTo>
                    <a:pt x="660" y="983"/>
                  </a:lnTo>
                  <a:lnTo>
                    <a:pt x="658" y="1011"/>
                  </a:lnTo>
                  <a:lnTo>
                    <a:pt x="654" y="1044"/>
                  </a:lnTo>
                  <a:lnTo>
                    <a:pt x="650" y="1075"/>
                  </a:lnTo>
                  <a:lnTo>
                    <a:pt x="647" y="1109"/>
                  </a:lnTo>
                  <a:lnTo>
                    <a:pt x="643" y="1144"/>
                  </a:lnTo>
                  <a:lnTo>
                    <a:pt x="639" y="1180"/>
                  </a:lnTo>
                  <a:lnTo>
                    <a:pt x="635" y="1217"/>
                  </a:lnTo>
                  <a:lnTo>
                    <a:pt x="629" y="1255"/>
                  </a:lnTo>
                  <a:lnTo>
                    <a:pt x="626" y="1293"/>
                  </a:lnTo>
                  <a:lnTo>
                    <a:pt x="622" y="1334"/>
                  </a:lnTo>
                  <a:lnTo>
                    <a:pt x="618" y="1376"/>
                  </a:lnTo>
                  <a:lnTo>
                    <a:pt x="614" y="1418"/>
                  </a:lnTo>
                  <a:lnTo>
                    <a:pt x="608" y="4215"/>
                  </a:lnTo>
                  <a:lnTo>
                    <a:pt x="422" y="4215"/>
                  </a:lnTo>
                  <a:lnTo>
                    <a:pt x="238" y="4215"/>
                  </a:lnTo>
                  <a:lnTo>
                    <a:pt x="215" y="2768"/>
                  </a:lnTo>
                  <a:lnTo>
                    <a:pt x="192" y="1322"/>
                  </a:lnTo>
                  <a:lnTo>
                    <a:pt x="192" y="1280"/>
                  </a:lnTo>
                  <a:lnTo>
                    <a:pt x="192" y="1238"/>
                  </a:lnTo>
                  <a:lnTo>
                    <a:pt x="190" y="1196"/>
                  </a:lnTo>
                  <a:lnTo>
                    <a:pt x="188" y="1153"/>
                  </a:lnTo>
                  <a:lnTo>
                    <a:pt x="184" y="1065"/>
                  </a:lnTo>
                  <a:lnTo>
                    <a:pt x="178" y="977"/>
                  </a:lnTo>
                  <a:lnTo>
                    <a:pt x="171" y="887"/>
                  </a:lnTo>
                  <a:lnTo>
                    <a:pt x="163" y="794"/>
                  </a:lnTo>
                  <a:lnTo>
                    <a:pt x="151" y="702"/>
                  </a:lnTo>
                  <a:lnTo>
                    <a:pt x="142" y="608"/>
                  </a:lnTo>
                  <a:lnTo>
                    <a:pt x="140" y="585"/>
                  </a:lnTo>
                  <a:lnTo>
                    <a:pt x="138" y="564"/>
                  </a:lnTo>
                  <a:lnTo>
                    <a:pt x="136" y="543"/>
                  </a:lnTo>
                  <a:lnTo>
                    <a:pt x="132" y="522"/>
                  </a:lnTo>
                  <a:lnTo>
                    <a:pt x="128" y="501"/>
                  </a:lnTo>
                  <a:lnTo>
                    <a:pt x="124" y="481"/>
                  </a:lnTo>
                  <a:lnTo>
                    <a:pt x="121" y="462"/>
                  </a:lnTo>
                  <a:lnTo>
                    <a:pt x="117" y="443"/>
                  </a:lnTo>
                  <a:lnTo>
                    <a:pt x="111" y="426"/>
                  </a:lnTo>
                  <a:lnTo>
                    <a:pt x="105" y="409"/>
                  </a:lnTo>
                  <a:lnTo>
                    <a:pt x="98" y="391"/>
                  </a:lnTo>
                  <a:lnTo>
                    <a:pt x="92" y="376"/>
                  </a:lnTo>
                  <a:lnTo>
                    <a:pt x="84" y="361"/>
                  </a:lnTo>
                  <a:lnTo>
                    <a:pt x="76" y="345"/>
                  </a:lnTo>
                  <a:lnTo>
                    <a:pt x="67" y="330"/>
                  </a:lnTo>
                  <a:lnTo>
                    <a:pt x="57" y="316"/>
                  </a:lnTo>
                  <a:lnTo>
                    <a:pt x="52" y="305"/>
                  </a:lnTo>
                  <a:lnTo>
                    <a:pt x="44" y="293"/>
                  </a:lnTo>
                  <a:lnTo>
                    <a:pt x="38" y="282"/>
                  </a:lnTo>
                  <a:lnTo>
                    <a:pt x="32" y="272"/>
                  </a:lnTo>
                  <a:lnTo>
                    <a:pt x="29" y="263"/>
                  </a:lnTo>
                  <a:lnTo>
                    <a:pt x="23" y="253"/>
                  </a:lnTo>
                  <a:lnTo>
                    <a:pt x="19" y="245"/>
                  </a:lnTo>
                  <a:lnTo>
                    <a:pt x="15" y="238"/>
                  </a:lnTo>
                  <a:lnTo>
                    <a:pt x="11" y="230"/>
                  </a:lnTo>
                  <a:lnTo>
                    <a:pt x="9" y="222"/>
                  </a:lnTo>
                  <a:lnTo>
                    <a:pt x="5" y="217"/>
                  </a:lnTo>
                  <a:lnTo>
                    <a:pt x="4" y="211"/>
                  </a:lnTo>
                  <a:lnTo>
                    <a:pt x="2" y="207"/>
                  </a:lnTo>
                  <a:lnTo>
                    <a:pt x="2" y="201"/>
                  </a:lnTo>
                  <a:lnTo>
                    <a:pt x="0" y="197"/>
                  </a:lnTo>
                  <a:lnTo>
                    <a:pt x="0" y="195"/>
                  </a:lnTo>
                  <a:lnTo>
                    <a:pt x="2" y="171"/>
                  </a:lnTo>
                  <a:lnTo>
                    <a:pt x="4" y="149"/>
                  </a:lnTo>
                  <a:lnTo>
                    <a:pt x="5" y="128"/>
                  </a:lnTo>
                  <a:lnTo>
                    <a:pt x="9" y="109"/>
                  </a:lnTo>
                  <a:lnTo>
                    <a:pt x="15" y="92"/>
                  </a:lnTo>
                  <a:lnTo>
                    <a:pt x="23" y="76"/>
                  </a:lnTo>
                  <a:lnTo>
                    <a:pt x="30" y="61"/>
                  </a:lnTo>
                  <a:lnTo>
                    <a:pt x="40" y="48"/>
                  </a:lnTo>
                  <a:lnTo>
                    <a:pt x="50" y="38"/>
                  </a:lnTo>
                  <a:lnTo>
                    <a:pt x="61" y="27"/>
                  </a:lnTo>
                  <a:lnTo>
                    <a:pt x="75" y="19"/>
                  </a:lnTo>
                  <a:lnTo>
                    <a:pt x="90" y="11"/>
                  </a:lnTo>
                  <a:lnTo>
                    <a:pt x="105" y="7"/>
                  </a:lnTo>
                  <a:lnTo>
                    <a:pt x="123" y="4"/>
                  </a:lnTo>
                  <a:lnTo>
                    <a:pt x="140" y="0"/>
                  </a:lnTo>
                  <a:lnTo>
                    <a:pt x="16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7"/>
            <p:cNvSpPr>
              <a:spLocks/>
            </p:cNvSpPr>
            <p:nvPr/>
          </p:nvSpPr>
          <p:spPr bwMode="auto">
            <a:xfrm>
              <a:off x="2503488" y="5172075"/>
              <a:ext cx="4260850" cy="746125"/>
            </a:xfrm>
            <a:custGeom>
              <a:avLst/>
              <a:gdLst>
                <a:gd name="T0" fmla="*/ 3786893 w 5367"/>
                <a:gd name="T1" fmla="*/ 1586 h 941"/>
                <a:gd name="T2" fmla="*/ 3811504 w 5367"/>
                <a:gd name="T3" fmla="*/ 7929 h 941"/>
                <a:gd name="T4" fmla="*/ 3846435 w 5367"/>
                <a:gd name="T5" fmla="*/ 21408 h 941"/>
                <a:gd name="T6" fmla="*/ 3890894 w 5367"/>
                <a:gd name="T7" fmla="*/ 39645 h 941"/>
                <a:gd name="T8" fmla="*/ 3945673 w 5367"/>
                <a:gd name="T9" fmla="*/ 64225 h 941"/>
                <a:gd name="T10" fmla="*/ 4009184 w 5367"/>
                <a:gd name="T11" fmla="*/ 94356 h 941"/>
                <a:gd name="T12" fmla="*/ 4100483 w 5367"/>
                <a:gd name="T13" fmla="*/ 150652 h 941"/>
                <a:gd name="T14" fmla="*/ 4152880 w 5367"/>
                <a:gd name="T15" fmla="*/ 195055 h 941"/>
                <a:gd name="T16" fmla="*/ 4194163 w 5367"/>
                <a:gd name="T17" fmla="*/ 237872 h 941"/>
                <a:gd name="T18" fmla="*/ 4225918 w 5367"/>
                <a:gd name="T19" fmla="*/ 279103 h 941"/>
                <a:gd name="T20" fmla="*/ 4247354 w 5367"/>
                <a:gd name="T21" fmla="*/ 318748 h 941"/>
                <a:gd name="T22" fmla="*/ 4259262 w 5367"/>
                <a:gd name="T23" fmla="*/ 356808 h 941"/>
                <a:gd name="T24" fmla="*/ 4260850 w 5367"/>
                <a:gd name="T25" fmla="*/ 390110 h 941"/>
                <a:gd name="T26" fmla="*/ 4247354 w 5367"/>
                <a:gd name="T27" fmla="*/ 415483 h 941"/>
                <a:gd name="T28" fmla="*/ 4221155 w 5367"/>
                <a:gd name="T29" fmla="*/ 436891 h 941"/>
                <a:gd name="T30" fmla="*/ 4179872 w 5367"/>
                <a:gd name="T31" fmla="*/ 453543 h 941"/>
                <a:gd name="T32" fmla="*/ 4126681 w 5367"/>
                <a:gd name="T33" fmla="*/ 466229 h 941"/>
                <a:gd name="T34" fmla="*/ 4058406 w 5367"/>
                <a:gd name="T35" fmla="*/ 471779 h 941"/>
                <a:gd name="T36" fmla="*/ 3977428 w 5367"/>
                <a:gd name="T37" fmla="*/ 474951 h 941"/>
                <a:gd name="T38" fmla="*/ 3667808 w 5367"/>
                <a:gd name="T39" fmla="*/ 467815 h 941"/>
                <a:gd name="T40" fmla="*/ 3399471 w 5367"/>
                <a:gd name="T41" fmla="*/ 464643 h 941"/>
                <a:gd name="T42" fmla="*/ 3119225 w 5367"/>
                <a:gd name="T43" fmla="*/ 463057 h 941"/>
                <a:gd name="T44" fmla="*/ 2792139 w 5367"/>
                <a:gd name="T45" fmla="*/ 467815 h 941"/>
                <a:gd name="T46" fmla="*/ 2407892 w 5367"/>
                <a:gd name="T47" fmla="*/ 486052 h 941"/>
                <a:gd name="T48" fmla="*/ 1965691 w 5367"/>
                <a:gd name="T49" fmla="*/ 517768 h 941"/>
                <a:gd name="T50" fmla="*/ 1299611 w 5367"/>
                <a:gd name="T51" fmla="*/ 583579 h 941"/>
                <a:gd name="T52" fmla="*/ 667668 w 5367"/>
                <a:gd name="T53" fmla="*/ 706480 h 941"/>
                <a:gd name="T54" fmla="*/ 575576 w 5367"/>
                <a:gd name="T55" fmla="*/ 729474 h 941"/>
                <a:gd name="T56" fmla="*/ 508889 w 5367"/>
                <a:gd name="T57" fmla="*/ 741368 h 941"/>
                <a:gd name="T58" fmla="*/ 470781 w 5367"/>
                <a:gd name="T59" fmla="*/ 746125 h 941"/>
                <a:gd name="T60" fmla="*/ 402506 w 5367"/>
                <a:gd name="T61" fmla="*/ 735817 h 941"/>
                <a:gd name="T62" fmla="*/ 316765 w 5367"/>
                <a:gd name="T63" fmla="*/ 708065 h 941"/>
                <a:gd name="T64" fmla="*/ 214352 w 5367"/>
                <a:gd name="T65" fmla="*/ 660491 h 941"/>
                <a:gd name="T66" fmla="*/ 107970 w 5367"/>
                <a:gd name="T67" fmla="*/ 597059 h 941"/>
                <a:gd name="T68" fmla="*/ 36519 w 5367"/>
                <a:gd name="T69" fmla="*/ 537591 h 941"/>
                <a:gd name="T70" fmla="*/ 5557 w 5367"/>
                <a:gd name="T71" fmla="*/ 496359 h 941"/>
                <a:gd name="T72" fmla="*/ 0 w 5367"/>
                <a:gd name="T73" fmla="*/ 473365 h 941"/>
                <a:gd name="T74" fmla="*/ 7145 w 5367"/>
                <a:gd name="T75" fmla="*/ 433720 h 941"/>
                <a:gd name="T76" fmla="*/ 38107 w 5367"/>
                <a:gd name="T77" fmla="*/ 400418 h 941"/>
                <a:gd name="T78" fmla="*/ 96062 w 5367"/>
                <a:gd name="T79" fmla="*/ 377423 h 941"/>
                <a:gd name="T80" fmla="*/ 252460 w 5367"/>
                <a:gd name="T81" fmla="*/ 370287 h 941"/>
                <a:gd name="T82" fmla="*/ 449346 w 5367"/>
                <a:gd name="T83" fmla="*/ 365530 h 941"/>
                <a:gd name="T84" fmla="*/ 629561 w 5367"/>
                <a:gd name="T85" fmla="*/ 357601 h 941"/>
                <a:gd name="T86" fmla="*/ 789135 w 5367"/>
                <a:gd name="T87" fmla="*/ 347293 h 941"/>
                <a:gd name="T88" fmla="*/ 932830 w 5367"/>
                <a:gd name="T89" fmla="*/ 333814 h 941"/>
                <a:gd name="T90" fmla="*/ 1059060 w 5367"/>
                <a:gd name="T91" fmla="*/ 318748 h 941"/>
                <a:gd name="T92" fmla="*/ 1223397 w 5367"/>
                <a:gd name="T93" fmla="*/ 292582 h 941"/>
                <a:gd name="T94" fmla="*/ 1795003 w 5367"/>
                <a:gd name="T95" fmla="*/ 233115 h 941"/>
                <a:gd name="T96" fmla="*/ 2590489 w 5367"/>
                <a:gd name="T97" fmla="*/ 170475 h 941"/>
                <a:gd name="T98" fmla="*/ 2981880 w 5367"/>
                <a:gd name="T99" fmla="*/ 128451 h 941"/>
                <a:gd name="T100" fmla="*/ 3311348 w 5367"/>
                <a:gd name="T101" fmla="*/ 82462 h 941"/>
                <a:gd name="T102" fmla="*/ 3576510 w 5367"/>
                <a:gd name="T103" fmla="*/ 32509 h 941"/>
                <a:gd name="T104" fmla="*/ 3660663 w 5367"/>
                <a:gd name="T105" fmla="*/ 15858 h 941"/>
                <a:gd name="T106" fmla="*/ 3724175 w 5367"/>
                <a:gd name="T107" fmla="*/ 4757 h 941"/>
                <a:gd name="T108" fmla="*/ 3768633 w 5367"/>
                <a:gd name="T109" fmla="*/ 0 h 9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367" h="941">
                  <a:moveTo>
                    <a:pt x="4755" y="0"/>
                  </a:moveTo>
                  <a:lnTo>
                    <a:pt x="4757" y="0"/>
                  </a:lnTo>
                  <a:lnTo>
                    <a:pt x="4760" y="0"/>
                  </a:lnTo>
                  <a:lnTo>
                    <a:pt x="4766" y="0"/>
                  </a:lnTo>
                  <a:lnTo>
                    <a:pt x="4770" y="2"/>
                  </a:lnTo>
                  <a:lnTo>
                    <a:pt x="4776" y="2"/>
                  </a:lnTo>
                  <a:lnTo>
                    <a:pt x="4782" y="4"/>
                  </a:lnTo>
                  <a:lnTo>
                    <a:pt x="4787" y="6"/>
                  </a:lnTo>
                  <a:lnTo>
                    <a:pt x="4793" y="8"/>
                  </a:lnTo>
                  <a:lnTo>
                    <a:pt x="4801" y="10"/>
                  </a:lnTo>
                  <a:lnTo>
                    <a:pt x="4808" y="14"/>
                  </a:lnTo>
                  <a:lnTo>
                    <a:pt x="4816" y="16"/>
                  </a:lnTo>
                  <a:lnTo>
                    <a:pt x="4826" y="20"/>
                  </a:lnTo>
                  <a:lnTo>
                    <a:pt x="4835" y="23"/>
                  </a:lnTo>
                  <a:lnTo>
                    <a:pt x="4845" y="27"/>
                  </a:lnTo>
                  <a:lnTo>
                    <a:pt x="4855" y="31"/>
                  </a:lnTo>
                  <a:lnTo>
                    <a:pt x="4866" y="35"/>
                  </a:lnTo>
                  <a:lnTo>
                    <a:pt x="4876" y="41"/>
                  </a:lnTo>
                  <a:lnTo>
                    <a:pt x="4889" y="45"/>
                  </a:lnTo>
                  <a:lnTo>
                    <a:pt x="4901" y="50"/>
                  </a:lnTo>
                  <a:lnTo>
                    <a:pt x="4914" y="56"/>
                  </a:lnTo>
                  <a:lnTo>
                    <a:pt x="4926" y="62"/>
                  </a:lnTo>
                  <a:lnTo>
                    <a:pt x="4941" y="68"/>
                  </a:lnTo>
                  <a:lnTo>
                    <a:pt x="4954" y="73"/>
                  </a:lnTo>
                  <a:lnTo>
                    <a:pt x="4970" y="81"/>
                  </a:lnTo>
                  <a:lnTo>
                    <a:pt x="4985" y="89"/>
                  </a:lnTo>
                  <a:lnTo>
                    <a:pt x="5000" y="94"/>
                  </a:lnTo>
                  <a:lnTo>
                    <a:pt x="5016" y="102"/>
                  </a:lnTo>
                  <a:lnTo>
                    <a:pt x="5033" y="110"/>
                  </a:lnTo>
                  <a:lnTo>
                    <a:pt x="5050" y="119"/>
                  </a:lnTo>
                  <a:lnTo>
                    <a:pt x="5068" y="127"/>
                  </a:lnTo>
                  <a:lnTo>
                    <a:pt x="5087" y="137"/>
                  </a:lnTo>
                  <a:lnTo>
                    <a:pt x="5106" y="146"/>
                  </a:lnTo>
                  <a:lnTo>
                    <a:pt x="5137" y="167"/>
                  </a:lnTo>
                  <a:lnTo>
                    <a:pt x="5165" y="190"/>
                  </a:lnTo>
                  <a:lnTo>
                    <a:pt x="5181" y="202"/>
                  </a:lnTo>
                  <a:lnTo>
                    <a:pt x="5194" y="213"/>
                  </a:lnTo>
                  <a:lnTo>
                    <a:pt x="5206" y="225"/>
                  </a:lnTo>
                  <a:lnTo>
                    <a:pt x="5219" y="236"/>
                  </a:lnTo>
                  <a:lnTo>
                    <a:pt x="5231" y="246"/>
                  </a:lnTo>
                  <a:lnTo>
                    <a:pt x="5242" y="258"/>
                  </a:lnTo>
                  <a:lnTo>
                    <a:pt x="5254" y="269"/>
                  </a:lnTo>
                  <a:lnTo>
                    <a:pt x="5263" y="279"/>
                  </a:lnTo>
                  <a:lnTo>
                    <a:pt x="5273" y="290"/>
                  </a:lnTo>
                  <a:lnTo>
                    <a:pt x="5283" y="300"/>
                  </a:lnTo>
                  <a:lnTo>
                    <a:pt x="5292" y="311"/>
                  </a:lnTo>
                  <a:lnTo>
                    <a:pt x="5300" y="321"/>
                  </a:lnTo>
                  <a:lnTo>
                    <a:pt x="5309" y="332"/>
                  </a:lnTo>
                  <a:lnTo>
                    <a:pt x="5317" y="342"/>
                  </a:lnTo>
                  <a:lnTo>
                    <a:pt x="5323" y="352"/>
                  </a:lnTo>
                  <a:lnTo>
                    <a:pt x="5331" y="363"/>
                  </a:lnTo>
                  <a:lnTo>
                    <a:pt x="5336" y="373"/>
                  </a:lnTo>
                  <a:lnTo>
                    <a:pt x="5342" y="382"/>
                  </a:lnTo>
                  <a:lnTo>
                    <a:pt x="5346" y="392"/>
                  </a:lnTo>
                  <a:lnTo>
                    <a:pt x="5350" y="402"/>
                  </a:lnTo>
                  <a:lnTo>
                    <a:pt x="5356" y="411"/>
                  </a:lnTo>
                  <a:lnTo>
                    <a:pt x="5357" y="421"/>
                  </a:lnTo>
                  <a:lnTo>
                    <a:pt x="5361" y="430"/>
                  </a:lnTo>
                  <a:lnTo>
                    <a:pt x="5363" y="440"/>
                  </a:lnTo>
                  <a:lnTo>
                    <a:pt x="5365" y="450"/>
                  </a:lnTo>
                  <a:lnTo>
                    <a:pt x="5367" y="459"/>
                  </a:lnTo>
                  <a:lnTo>
                    <a:pt x="5367" y="469"/>
                  </a:lnTo>
                  <a:lnTo>
                    <a:pt x="5367" y="478"/>
                  </a:lnTo>
                  <a:lnTo>
                    <a:pt x="5367" y="486"/>
                  </a:lnTo>
                  <a:lnTo>
                    <a:pt x="5367" y="492"/>
                  </a:lnTo>
                  <a:lnTo>
                    <a:pt x="5365" y="499"/>
                  </a:lnTo>
                  <a:lnTo>
                    <a:pt x="5361" y="507"/>
                  </a:lnTo>
                  <a:lnTo>
                    <a:pt x="5359" y="513"/>
                  </a:lnTo>
                  <a:lnTo>
                    <a:pt x="5356" y="519"/>
                  </a:lnTo>
                  <a:lnTo>
                    <a:pt x="5350" y="524"/>
                  </a:lnTo>
                  <a:lnTo>
                    <a:pt x="5344" y="530"/>
                  </a:lnTo>
                  <a:lnTo>
                    <a:pt x="5338" y="536"/>
                  </a:lnTo>
                  <a:lnTo>
                    <a:pt x="5332" y="542"/>
                  </a:lnTo>
                  <a:lnTo>
                    <a:pt x="5325" y="547"/>
                  </a:lnTo>
                  <a:lnTo>
                    <a:pt x="5317" y="551"/>
                  </a:lnTo>
                  <a:lnTo>
                    <a:pt x="5308" y="557"/>
                  </a:lnTo>
                  <a:lnTo>
                    <a:pt x="5298" y="561"/>
                  </a:lnTo>
                  <a:lnTo>
                    <a:pt x="5288" y="565"/>
                  </a:lnTo>
                  <a:lnTo>
                    <a:pt x="5277" y="569"/>
                  </a:lnTo>
                  <a:lnTo>
                    <a:pt x="5265" y="572"/>
                  </a:lnTo>
                  <a:lnTo>
                    <a:pt x="5254" y="576"/>
                  </a:lnTo>
                  <a:lnTo>
                    <a:pt x="5240" y="580"/>
                  </a:lnTo>
                  <a:lnTo>
                    <a:pt x="5227" y="582"/>
                  </a:lnTo>
                  <a:lnTo>
                    <a:pt x="5212" y="586"/>
                  </a:lnTo>
                  <a:lnTo>
                    <a:pt x="5198" y="588"/>
                  </a:lnTo>
                  <a:lnTo>
                    <a:pt x="5181" y="590"/>
                  </a:lnTo>
                  <a:lnTo>
                    <a:pt x="5165" y="592"/>
                  </a:lnTo>
                  <a:lnTo>
                    <a:pt x="5148" y="594"/>
                  </a:lnTo>
                  <a:lnTo>
                    <a:pt x="5131" y="595"/>
                  </a:lnTo>
                  <a:lnTo>
                    <a:pt x="5112" y="595"/>
                  </a:lnTo>
                  <a:lnTo>
                    <a:pt x="5093" y="597"/>
                  </a:lnTo>
                  <a:lnTo>
                    <a:pt x="5073" y="597"/>
                  </a:lnTo>
                  <a:lnTo>
                    <a:pt x="5052" y="599"/>
                  </a:lnTo>
                  <a:lnTo>
                    <a:pt x="5031" y="599"/>
                  </a:lnTo>
                  <a:lnTo>
                    <a:pt x="5010" y="599"/>
                  </a:lnTo>
                  <a:lnTo>
                    <a:pt x="4881" y="595"/>
                  </a:lnTo>
                  <a:lnTo>
                    <a:pt x="4818" y="595"/>
                  </a:lnTo>
                  <a:lnTo>
                    <a:pt x="4753" y="594"/>
                  </a:lnTo>
                  <a:lnTo>
                    <a:pt x="4686" y="592"/>
                  </a:lnTo>
                  <a:lnTo>
                    <a:pt x="4620" y="590"/>
                  </a:lnTo>
                  <a:lnTo>
                    <a:pt x="4553" y="590"/>
                  </a:lnTo>
                  <a:lnTo>
                    <a:pt x="4486" y="588"/>
                  </a:lnTo>
                  <a:lnTo>
                    <a:pt x="4419" y="588"/>
                  </a:lnTo>
                  <a:lnTo>
                    <a:pt x="4352" y="586"/>
                  </a:lnTo>
                  <a:lnTo>
                    <a:pt x="4282" y="586"/>
                  </a:lnTo>
                  <a:lnTo>
                    <a:pt x="4213" y="584"/>
                  </a:lnTo>
                  <a:lnTo>
                    <a:pt x="4142" y="584"/>
                  </a:lnTo>
                  <a:lnTo>
                    <a:pt x="4073" y="584"/>
                  </a:lnTo>
                  <a:lnTo>
                    <a:pt x="4002" y="584"/>
                  </a:lnTo>
                  <a:lnTo>
                    <a:pt x="3929" y="584"/>
                  </a:lnTo>
                  <a:lnTo>
                    <a:pt x="3852" y="584"/>
                  </a:lnTo>
                  <a:lnTo>
                    <a:pt x="3774" y="584"/>
                  </a:lnTo>
                  <a:lnTo>
                    <a:pt x="3691" y="586"/>
                  </a:lnTo>
                  <a:lnTo>
                    <a:pt x="3605" y="588"/>
                  </a:lnTo>
                  <a:lnTo>
                    <a:pt x="3517" y="590"/>
                  </a:lnTo>
                  <a:lnTo>
                    <a:pt x="3426" y="594"/>
                  </a:lnTo>
                  <a:lnTo>
                    <a:pt x="3332" y="597"/>
                  </a:lnTo>
                  <a:lnTo>
                    <a:pt x="3234" y="601"/>
                  </a:lnTo>
                  <a:lnTo>
                    <a:pt x="3135" y="607"/>
                  </a:lnTo>
                  <a:lnTo>
                    <a:pt x="3033" y="613"/>
                  </a:lnTo>
                  <a:lnTo>
                    <a:pt x="2927" y="620"/>
                  </a:lnTo>
                  <a:lnTo>
                    <a:pt x="2818" y="628"/>
                  </a:lnTo>
                  <a:lnTo>
                    <a:pt x="2708" y="636"/>
                  </a:lnTo>
                  <a:lnTo>
                    <a:pt x="2593" y="643"/>
                  </a:lnTo>
                  <a:lnTo>
                    <a:pt x="2476" y="653"/>
                  </a:lnTo>
                  <a:lnTo>
                    <a:pt x="2357" y="665"/>
                  </a:lnTo>
                  <a:lnTo>
                    <a:pt x="2180" y="676"/>
                  </a:lnTo>
                  <a:lnTo>
                    <a:pt x="2002" y="691"/>
                  </a:lnTo>
                  <a:lnTo>
                    <a:pt x="1821" y="713"/>
                  </a:lnTo>
                  <a:lnTo>
                    <a:pt x="1637" y="736"/>
                  </a:lnTo>
                  <a:lnTo>
                    <a:pt x="1449" y="766"/>
                  </a:lnTo>
                  <a:lnTo>
                    <a:pt x="1259" y="801"/>
                  </a:lnTo>
                  <a:lnTo>
                    <a:pt x="1065" y="839"/>
                  </a:lnTo>
                  <a:lnTo>
                    <a:pt x="867" y="883"/>
                  </a:lnTo>
                  <a:lnTo>
                    <a:pt x="841" y="891"/>
                  </a:lnTo>
                  <a:lnTo>
                    <a:pt x="816" y="897"/>
                  </a:lnTo>
                  <a:lnTo>
                    <a:pt x="791" y="904"/>
                  </a:lnTo>
                  <a:lnTo>
                    <a:pt x="768" y="908"/>
                  </a:lnTo>
                  <a:lnTo>
                    <a:pt x="746" y="914"/>
                  </a:lnTo>
                  <a:lnTo>
                    <a:pt x="725" y="920"/>
                  </a:lnTo>
                  <a:lnTo>
                    <a:pt x="706" y="924"/>
                  </a:lnTo>
                  <a:lnTo>
                    <a:pt x="687" y="928"/>
                  </a:lnTo>
                  <a:lnTo>
                    <a:pt x="672" y="929"/>
                  </a:lnTo>
                  <a:lnTo>
                    <a:pt x="656" y="933"/>
                  </a:lnTo>
                  <a:lnTo>
                    <a:pt x="641" y="935"/>
                  </a:lnTo>
                  <a:lnTo>
                    <a:pt x="629" y="937"/>
                  </a:lnTo>
                  <a:lnTo>
                    <a:pt x="618" y="939"/>
                  </a:lnTo>
                  <a:lnTo>
                    <a:pt x="608" y="939"/>
                  </a:lnTo>
                  <a:lnTo>
                    <a:pt x="601" y="939"/>
                  </a:lnTo>
                  <a:lnTo>
                    <a:pt x="593" y="941"/>
                  </a:lnTo>
                  <a:lnTo>
                    <a:pt x="578" y="939"/>
                  </a:lnTo>
                  <a:lnTo>
                    <a:pt x="560" y="939"/>
                  </a:lnTo>
                  <a:lnTo>
                    <a:pt x="543" y="935"/>
                  </a:lnTo>
                  <a:lnTo>
                    <a:pt x="526" y="933"/>
                  </a:lnTo>
                  <a:lnTo>
                    <a:pt x="507" y="928"/>
                  </a:lnTo>
                  <a:lnTo>
                    <a:pt x="485" y="924"/>
                  </a:lnTo>
                  <a:lnTo>
                    <a:pt x="466" y="918"/>
                  </a:lnTo>
                  <a:lnTo>
                    <a:pt x="443" y="910"/>
                  </a:lnTo>
                  <a:lnTo>
                    <a:pt x="422" y="903"/>
                  </a:lnTo>
                  <a:lnTo>
                    <a:pt x="399" y="893"/>
                  </a:lnTo>
                  <a:lnTo>
                    <a:pt x="374" y="883"/>
                  </a:lnTo>
                  <a:lnTo>
                    <a:pt x="349" y="872"/>
                  </a:lnTo>
                  <a:lnTo>
                    <a:pt x="324" y="860"/>
                  </a:lnTo>
                  <a:lnTo>
                    <a:pt x="297" y="847"/>
                  </a:lnTo>
                  <a:lnTo>
                    <a:pt x="270" y="833"/>
                  </a:lnTo>
                  <a:lnTo>
                    <a:pt x="242" y="818"/>
                  </a:lnTo>
                  <a:lnTo>
                    <a:pt x="213" y="801"/>
                  </a:lnTo>
                  <a:lnTo>
                    <a:pt x="186" y="785"/>
                  </a:lnTo>
                  <a:lnTo>
                    <a:pt x="161" y="768"/>
                  </a:lnTo>
                  <a:lnTo>
                    <a:pt x="136" y="753"/>
                  </a:lnTo>
                  <a:lnTo>
                    <a:pt x="115" y="737"/>
                  </a:lnTo>
                  <a:lnTo>
                    <a:pt x="96" y="722"/>
                  </a:lnTo>
                  <a:lnTo>
                    <a:pt x="77" y="707"/>
                  </a:lnTo>
                  <a:lnTo>
                    <a:pt x="61" y="691"/>
                  </a:lnTo>
                  <a:lnTo>
                    <a:pt x="46" y="678"/>
                  </a:lnTo>
                  <a:lnTo>
                    <a:pt x="34" y="665"/>
                  </a:lnTo>
                  <a:lnTo>
                    <a:pt x="23" y="651"/>
                  </a:lnTo>
                  <a:lnTo>
                    <a:pt x="15" y="638"/>
                  </a:lnTo>
                  <a:lnTo>
                    <a:pt x="11" y="632"/>
                  </a:lnTo>
                  <a:lnTo>
                    <a:pt x="7" y="626"/>
                  </a:lnTo>
                  <a:lnTo>
                    <a:pt x="6" y="618"/>
                  </a:lnTo>
                  <a:lnTo>
                    <a:pt x="4" y="613"/>
                  </a:lnTo>
                  <a:lnTo>
                    <a:pt x="2" y="607"/>
                  </a:lnTo>
                  <a:lnTo>
                    <a:pt x="0" y="601"/>
                  </a:lnTo>
                  <a:lnTo>
                    <a:pt x="0" y="597"/>
                  </a:lnTo>
                  <a:lnTo>
                    <a:pt x="0" y="592"/>
                  </a:lnTo>
                  <a:lnTo>
                    <a:pt x="0" y="580"/>
                  </a:lnTo>
                  <a:lnTo>
                    <a:pt x="2" y="569"/>
                  </a:lnTo>
                  <a:lnTo>
                    <a:pt x="4" y="557"/>
                  </a:lnTo>
                  <a:lnTo>
                    <a:pt x="9" y="547"/>
                  </a:lnTo>
                  <a:lnTo>
                    <a:pt x="13" y="538"/>
                  </a:lnTo>
                  <a:lnTo>
                    <a:pt x="21" y="528"/>
                  </a:lnTo>
                  <a:lnTo>
                    <a:pt x="29" y="521"/>
                  </a:lnTo>
                  <a:lnTo>
                    <a:pt x="38" y="513"/>
                  </a:lnTo>
                  <a:lnTo>
                    <a:pt x="48" y="505"/>
                  </a:lnTo>
                  <a:lnTo>
                    <a:pt x="61" y="498"/>
                  </a:lnTo>
                  <a:lnTo>
                    <a:pt x="73" y="492"/>
                  </a:lnTo>
                  <a:lnTo>
                    <a:pt x="88" y="486"/>
                  </a:lnTo>
                  <a:lnTo>
                    <a:pt x="103" y="482"/>
                  </a:lnTo>
                  <a:lnTo>
                    <a:pt x="121" y="476"/>
                  </a:lnTo>
                  <a:lnTo>
                    <a:pt x="140" y="473"/>
                  </a:lnTo>
                  <a:lnTo>
                    <a:pt x="159" y="471"/>
                  </a:lnTo>
                  <a:lnTo>
                    <a:pt x="213" y="469"/>
                  </a:lnTo>
                  <a:lnTo>
                    <a:pt x="267" y="469"/>
                  </a:lnTo>
                  <a:lnTo>
                    <a:pt x="318" y="467"/>
                  </a:lnTo>
                  <a:lnTo>
                    <a:pt x="370" y="467"/>
                  </a:lnTo>
                  <a:lnTo>
                    <a:pt x="420" y="465"/>
                  </a:lnTo>
                  <a:lnTo>
                    <a:pt x="470" y="463"/>
                  </a:lnTo>
                  <a:lnTo>
                    <a:pt x="518" y="463"/>
                  </a:lnTo>
                  <a:lnTo>
                    <a:pt x="566" y="461"/>
                  </a:lnTo>
                  <a:lnTo>
                    <a:pt x="612" y="459"/>
                  </a:lnTo>
                  <a:lnTo>
                    <a:pt x="658" y="457"/>
                  </a:lnTo>
                  <a:lnTo>
                    <a:pt x="704" y="455"/>
                  </a:lnTo>
                  <a:lnTo>
                    <a:pt x="748" y="453"/>
                  </a:lnTo>
                  <a:lnTo>
                    <a:pt x="793" y="451"/>
                  </a:lnTo>
                  <a:lnTo>
                    <a:pt x="835" y="450"/>
                  </a:lnTo>
                  <a:lnTo>
                    <a:pt x="875" y="446"/>
                  </a:lnTo>
                  <a:lnTo>
                    <a:pt x="915" y="444"/>
                  </a:lnTo>
                  <a:lnTo>
                    <a:pt x="956" y="442"/>
                  </a:lnTo>
                  <a:lnTo>
                    <a:pt x="994" y="438"/>
                  </a:lnTo>
                  <a:lnTo>
                    <a:pt x="1033" y="436"/>
                  </a:lnTo>
                  <a:lnTo>
                    <a:pt x="1069" y="432"/>
                  </a:lnTo>
                  <a:lnTo>
                    <a:pt x="1105" y="428"/>
                  </a:lnTo>
                  <a:lnTo>
                    <a:pt x="1140" y="425"/>
                  </a:lnTo>
                  <a:lnTo>
                    <a:pt x="1175" y="421"/>
                  </a:lnTo>
                  <a:lnTo>
                    <a:pt x="1209" y="417"/>
                  </a:lnTo>
                  <a:lnTo>
                    <a:pt x="1242" y="413"/>
                  </a:lnTo>
                  <a:lnTo>
                    <a:pt x="1272" y="409"/>
                  </a:lnTo>
                  <a:lnTo>
                    <a:pt x="1303" y="405"/>
                  </a:lnTo>
                  <a:lnTo>
                    <a:pt x="1334" y="402"/>
                  </a:lnTo>
                  <a:lnTo>
                    <a:pt x="1363" y="396"/>
                  </a:lnTo>
                  <a:lnTo>
                    <a:pt x="1390" y="390"/>
                  </a:lnTo>
                  <a:lnTo>
                    <a:pt x="1416" y="386"/>
                  </a:lnTo>
                  <a:lnTo>
                    <a:pt x="1443" y="380"/>
                  </a:lnTo>
                  <a:lnTo>
                    <a:pt x="1541" y="369"/>
                  </a:lnTo>
                  <a:lnTo>
                    <a:pt x="1641" y="357"/>
                  </a:lnTo>
                  <a:lnTo>
                    <a:pt x="1741" y="346"/>
                  </a:lnTo>
                  <a:lnTo>
                    <a:pt x="1843" y="334"/>
                  </a:lnTo>
                  <a:lnTo>
                    <a:pt x="2050" y="313"/>
                  </a:lnTo>
                  <a:lnTo>
                    <a:pt x="2261" y="294"/>
                  </a:lnTo>
                  <a:lnTo>
                    <a:pt x="2478" y="277"/>
                  </a:lnTo>
                  <a:lnTo>
                    <a:pt x="2701" y="260"/>
                  </a:lnTo>
                  <a:lnTo>
                    <a:pt x="2925" y="242"/>
                  </a:lnTo>
                  <a:lnTo>
                    <a:pt x="3156" y="227"/>
                  </a:lnTo>
                  <a:lnTo>
                    <a:pt x="3263" y="215"/>
                  </a:lnTo>
                  <a:lnTo>
                    <a:pt x="3369" y="204"/>
                  </a:lnTo>
                  <a:lnTo>
                    <a:pt x="3470" y="194"/>
                  </a:lnTo>
                  <a:lnTo>
                    <a:pt x="3568" y="183"/>
                  </a:lnTo>
                  <a:lnTo>
                    <a:pt x="3664" y="173"/>
                  </a:lnTo>
                  <a:lnTo>
                    <a:pt x="3756" y="162"/>
                  </a:lnTo>
                  <a:lnTo>
                    <a:pt x="3845" y="150"/>
                  </a:lnTo>
                  <a:lnTo>
                    <a:pt x="3931" y="139"/>
                  </a:lnTo>
                  <a:lnTo>
                    <a:pt x="4014" y="127"/>
                  </a:lnTo>
                  <a:lnTo>
                    <a:pt x="4094" y="116"/>
                  </a:lnTo>
                  <a:lnTo>
                    <a:pt x="4171" y="104"/>
                  </a:lnTo>
                  <a:lnTo>
                    <a:pt x="4244" y="93"/>
                  </a:lnTo>
                  <a:lnTo>
                    <a:pt x="4313" y="79"/>
                  </a:lnTo>
                  <a:lnTo>
                    <a:pt x="4380" y="68"/>
                  </a:lnTo>
                  <a:lnTo>
                    <a:pt x="4444" y="54"/>
                  </a:lnTo>
                  <a:lnTo>
                    <a:pt x="4505" y="41"/>
                  </a:lnTo>
                  <a:lnTo>
                    <a:pt x="4528" y="35"/>
                  </a:lnTo>
                  <a:lnTo>
                    <a:pt x="4551" y="31"/>
                  </a:lnTo>
                  <a:lnTo>
                    <a:pt x="4572" y="27"/>
                  </a:lnTo>
                  <a:lnTo>
                    <a:pt x="4592" y="23"/>
                  </a:lnTo>
                  <a:lnTo>
                    <a:pt x="4611" y="20"/>
                  </a:lnTo>
                  <a:lnTo>
                    <a:pt x="4630" y="16"/>
                  </a:lnTo>
                  <a:lnTo>
                    <a:pt x="4647" y="14"/>
                  </a:lnTo>
                  <a:lnTo>
                    <a:pt x="4663" y="10"/>
                  </a:lnTo>
                  <a:lnTo>
                    <a:pt x="4678" y="8"/>
                  </a:lnTo>
                  <a:lnTo>
                    <a:pt x="4691" y="6"/>
                  </a:lnTo>
                  <a:lnTo>
                    <a:pt x="4705" y="4"/>
                  </a:lnTo>
                  <a:lnTo>
                    <a:pt x="4716" y="2"/>
                  </a:lnTo>
                  <a:lnTo>
                    <a:pt x="4728" y="0"/>
                  </a:lnTo>
                  <a:lnTo>
                    <a:pt x="4737" y="0"/>
                  </a:lnTo>
                  <a:lnTo>
                    <a:pt x="4747" y="0"/>
                  </a:lnTo>
                  <a:lnTo>
                    <a:pt x="475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1" name="Freeform 28"/>
          <p:cNvSpPr>
            <a:spLocks/>
          </p:cNvSpPr>
          <p:nvPr/>
        </p:nvSpPr>
        <p:spPr bwMode="auto">
          <a:xfrm>
            <a:off x="3657600" y="1905000"/>
            <a:ext cx="279400" cy="366712"/>
          </a:xfrm>
          <a:custGeom>
            <a:avLst/>
            <a:gdLst>
              <a:gd name="T0" fmla="*/ 94558 w 927"/>
              <a:gd name="T1" fmla="*/ 3172 h 1039"/>
              <a:gd name="T2" fmla="*/ 141440 w 927"/>
              <a:gd name="T3" fmla="*/ 11102 h 1039"/>
              <a:gd name="T4" fmla="*/ 178786 w 927"/>
              <a:gd name="T5" fmla="*/ 19825 h 1039"/>
              <a:gd name="T6" fmla="*/ 216928 w 927"/>
              <a:gd name="T7" fmla="*/ 34098 h 1039"/>
              <a:gd name="T8" fmla="*/ 274139 w 927"/>
              <a:gd name="T9" fmla="*/ 56302 h 1039"/>
              <a:gd name="T10" fmla="*/ 361546 w 927"/>
              <a:gd name="T11" fmla="*/ 91986 h 1039"/>
              <a:gd name="T12" fmla="*/ 441006 w 927"/>
              <a:gd name="T13" fmla="*/ 128464 h 1039"/>
              <a:gd name="T14" fmla="*/ 510932 w 927"/>
              <a:gd name="T15" fmla="*/ 166527 h 1039"/>
              <a:gd name="T16" fmla="*/ 572117 w 927"/>
              <a:gd name="T17" fmla="*/ 204590 h 1039"/>
              <a:gd name="T18" fmla="*/ 625355 w 927"/>
              <a:gd name="T19" fmla="*/ 245033 h 1039"/>
              <a:gd name="T20" fmla="*/ 663496 w 927"/>
              <a:gd name="T21" fmla="*/ 294198 h 1039"/>
              <a:gd name="T22" fmla="*/ 692102 w 927"/>
              <a:gd name="T23" fmla="*/ 350500 h 1039"/>
              <a:gd name="T24" fmla="*/ 715146 w 927"/>
              <a:gd name="T25" fmla="*/ 411560 h 1039"/>
              <a:gd name="T26" fmla="*/ 728654 w 927"/>
              <a:gd name="T27" fmla="*/ 478170 h 1039"/>
              <a:gd name="T28" fmla="*/ 735011 w 927"/>
              <a:gd name="T29" fmla="*/ 552711 h 1039"/>
              <a:gd name="T30" fmla="*/ 735011 w 927"/>
              <a:gd name="T31" fmla="*/ 607427 h 1039"/>
              <a:gd name="T32" fmla="*/ 731832 w 927"/>
              <a:gd name="T33" fmla="*/ 648662 h 1039"/>
              <a:gd name="T34" fmla="*/ 726270 w 927"/>
              <a:gd name="T35" fmla="*/ 685140 h 1039"/>
              <a:gd name="T36" fmla="*/ 718324 w 927"/>
              <a:gd name="T37" fmla="*/ 717652 h 1039"/>
              <a:gd name="T38" fmla="*/ 706405 w 927"/>
              <a:gd name="T39" fmla="*/ 744613 h 1039"/>
              <a:gd name="T40" fmla="*/ 692102 w 927"/>
              <a:gd name="T41" fmla="*/ 769196 h 1039"/>
              <a:gd name="T42" fmla="*/ 675415 w 927"/>
              <a:gd name="T43" fmla="*/ 789021 h 1039"/>
              <a:gd name="T44" fmla="*/ 655550 w 927"/>
              <a:gd name="T45" fmla="*/ 804087 h 1039"/>
              <a:gd name="T46" fmla="*/ 633301 w 927"/>
              <a:gd name="T47" fmla="*/ 814396 h 1039"/>
              <a:gd name="T48" fmla="*/ 607079 w 927"/>
              <a:gd name="T49" fmla="*/ 820740 h 1039"/>
              <a:gd name="T50" fmla="*/ 579268 w 927"/>
              <a:gd name="T51" fmla="*/ 823912 h 1039"/>
              <a:gd name="T52" fmla="*/ 552251 w 927"/>
              <a:gd name="T53" fmla="*/ 820740 h 1039"/>
              <a:gd name="T54" fmla="*/ 524440 w 927"/>
              <a:gd name="T55" fmla="*/ 812017 h 1039"/>
              <a:gd name="T56" fmla="*/ 497424 w 927"/>
              <a:gd name="T57" fmla="*/ 799329 h 1039"/>
              <a:gd name="T58" fmla="*/ 469612 w 927"/>
              <a:gd name="T59" fmla="*/ 779505 h 1039"/>
              <a:gd name="T60" fmla="*/ 441006 w 927"/>
              <a:gd name="T61" fmla="*/ 755715 h 1039"/>
              <a:gd name="T62" fmla="*/ 413195 w 927"/>
              <a:gd name="T63" fmla="*/ 726375 h 1039"/>
              <a:gd name="T64" fmla="*/ 384589 w 927"/>
              <a:gd name="T65" fmla="*/ 693069 h 1039"/>
              <a:gd name="T66" fmla="*/ 352011 w 927"/>
              <a:gd name="T67" fmla="*/ 653420 h 1039"/>
              <a:gd name="T68" fmla="*/ 318637 w 927"/>
              <a:gd name="T69" fmla="*/ 607427 h 1039"/>
              <a:gd name="T70" fmla="*/ 283674 w 927"/>
              <a:gd name="T71" fmla="*/ 557469 h 1039"/>
              <a:gd name="T72" fmla="*/ 245533 w 927"/>
              <a:gd name="T73" fmla="*/ 501167 h 1039"/>
              <a:gd name="T74" fmla="*/ 207392 w 927"/>
              <a:gd name="T75" fmla="*/ 438521 h 1039"/>
              <a:gd name="T76" fmla="*/ 166073 w 927"/>
              <a:gd name="T77" fmla="*/ 371910 h 1039"/>
              <a:gd name="T78" fmla="*/ 121575 w 927"/>
              <a:gd name="T79" fmla="*/ 298956 h 1039"/>
              <a:gd name="T80" fmla="*/ 77871 w 927"/>
              <a:gd name="T81" fmla="*/ 219657 h 1039"/>
              <a:gd name="T82" fmla="*/ 30195 w 927"/>
              <a:gd name="T83" fmla="*/ 135601 h 1039"/>
              <a:gd name="T84" fmla="*/ 11919 w 927"/>
              <a:gd name="T85" fmla="*/ 102295 h 1039"/>
              <a:gd name="T86" fmla="*/ 1589 w 927"/>
              <a:gd name="T87" fmla="*/ 73748 h 1039"/>
              <a:gd name="T88" fmla="*/ 1589 w 927"/>
              <a:gd name="T89" fmla="*/ 50751 h 1039"/>
              <a:gd name="T90" fmla="*/ 6357 w 927"/>
              <a:gd name="T91" fmla="*/ 32512 h 1039"/>
              <a:gd name="T92" fmla="*/ 13508 w 927"/>
              <a:gd name="T93" fmla="*/ 18239 h 1039"/>
              <a:gd name="T94" fmla="*/ 24633 w 927"/>
              <a:gd name="T95" fmla="*/ 7930 h 1039"/>
              <a:gd name="T96" fmla="*/ 36552 w 927"/>
              <a:gd name="T97" fmla="*/ 1586 h 1039"/>
              <a:gd name="T98" fmla="*/ 50060 w 927"/>
              <a:gd name="T99" fmla="*/ 0 h 103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927" h="1039">
                <a:moveTo>
                  <a:pt x="63" y="0"/>
                </a:moveTo>
                <a:lnTo>
                  <a:pt x="90" y="0"/>
                </a:lnTo>
                <a:lnTo>
                  <a:pt x="119" y="4"/>
                </a:lnTo>
                <a:lnTo>
                  <a:pt x="148" y="8"/>
                </a:lnTo>
                <a:lnTo>
                  <a:pt x="163" y="10"/>
                </a:lnTo>
                <a:lnTo>
                  <a:pt x="178" y="14"/>
                </a:lnTo>
                <a:lnTo>
                  <a:pt x="194" y="18"/>
                </a:lnTo>
                <a:lnTo>
                  <a:pt x="209" y="22"/>
                </a:lnTo>
                <a:lnTo>
                  <a:pt x="225" y="25"/>
                </a:lnTo>
                <a:lnTo>
                  <a:pt x="242" y="31"/>
                </a:lnTo>
                <a:lnTo>
                  <a:pt x="257" y="37"/>
                </a:lnTo>
                <a:lnTo>
                  <a:pt x="273" y="43"/>
                </a:lnTo>
                <a:lnTo>
                  <a:pt x="290" y="50"/>
                </a:lnTo>
                <a:lnTo>
                  <a:pt x="307" y="58"/>
                </a:lnTo>
                <a:lnTo>
                  <a:pt x="345" y="71"/>
                </a:lnTo>
                <a:lnTo>
                  <a:pt x="384" y="85"/>
                </a:lnTo>
                <a:lnTo>
                  <a:pt x="420" y="100"/>
                </a:lnTo>
                <a:lnTo>
                  <a:pt x="455" y="116"/>
                </a:lnTo>
                <a:lnTo>
                  <a:pt x="489" y="131"/>
                </a:lnTo>
                <a:lnTo>
                  <a:pt x="522" y="146"/>
                </a:lnTo>
                <a:lnTo>
                  <a:pt x="555" y="162"/>
                </a:lnTo>
                <a:lnTo>
                  <a:pt x="585" y="177"/>
                </a:lnTo>
                <a:lnTo>
                  <a:pt x="614" y="192"/>
                </a:lnTo>
                <a:lnTo>
                  <a:pt x="643" y="210"/>
                </a:lnTo>
                <a:lnTo>
                  <a:pt x="670" y="225"/>
                </a:lnTo>
                <a:lnTo>
                  <a:pt x="695" y="242"/>
                </a:lnTo>
                <a:lnTo>
                  <a:pt x="720" y="258"/>
                </a:lnTo>
                <a:lnTo>
                  <a:pt x="743" y="275"/>
                </a:lnTo>
                <a:lnTo>
                  <a:pt x="766" y="292"/>
                </a:lnTo>
                <a:lnTo>
                  <a:pt x="787" y="309"/>
                </a:lnTo>
                <a:lnTo>
                  <a:pt x="802" y="329"/>
                </a:lnTo>
                <a:lnTo>
                  <a:pt x="820" y="350"/>
                </a:lnTo>
                <a:lnTo>
                  <a:pt x="835" y="371"/>
                </a:lnTo>
                <a:lnTo>
                  <a:pt x="848" y="394"/>
                </a:lnTo>
                <a:lnTo>
                  <a:pt x="860" y="417"/>
                </a:lnTo>
                <a:lnTo>
                  <a:pt x="871" y="442"/>
                </a:lnTo>
                <a:lnTo>
                  <a:pt x="883" y="467"/>
                </a:lnTo>
                <a:lnTo>
                  <a:pt x="893" y="492"/>
                </a:lnTo>
                <a:lnTo>
                  <a:pt x="900" y="519"/>
                </a:lnTo>
                <a:lnTo>
                  <a:pt x="908" y="546"/>
                </a:lnTo>
                <a:lnTo>
                  <a:pt x="914" y="574"/>
                </a:lnTo>
                <a:lnTo>
                  <a:pt x="917" y="603"/>
                </a:lnTo>
                <a:lnTo>
                  <a:pt x="921" y="634"/>
                </a:lnTo>
                <a:lnTo>
                  <a:pt x="925" y="665"/>
                </a:lnTo>
                <a:lnTo>
                  <a:pt x="925" y="697"/>
                </a:lnTo>
                <a:lnTo>
                  <a:pt x="927" y="730"/>
                </a:lnTo>
                <a:lnTo>
                  <a:pt x="927" y="749"/>
                </a:lnTo>
                <a:lnTo>
                  <a:pt x="925" y="766"/>
                </a:lnTo>
                <a:lnTo>
                  <a:pt x="925" y="784"/>
                </a:lnTo>
                <a:lnTo>
                  <a:pt x="923" y="801"/>
                </a:lnTo>
                <a:lnTo>
                  <a:pt x="921" y="818"/>
                </a:lnTo>
                <a:lnTo>
                  <a:pt x="919" y="834"/>
                </a:lnTo>
                <a:lnTo>
                  <a:pt x="917" y="849"/>
                </a:lnTo>
                <a:lnTo>
                  <a:pt x="914" y="864"/>
                </a:lnTo>
                <a:lnTo>
                  <a:pt x="912" y="878"/>
                </a:lnTo>
                <a:lnTo>
                  <a:pt x="908" y="891"/>
                </a:lnTo>
                <a:lnTo>
                  <a:pt x="904" y="905"/>
                </a:lnTo>
                <a:lnTo>
                  <a:pt x="900" y="916"/>
                </a:lnTo>
                <a:lnTo>
                  <a:pt x="894" y="928"/>
                </a:lnTo>
                <a:lnTo>
                  <a:pt x="889" y="939"/>
                </a:lnTo>
                <a:lnTo>
                  <a:pt x="883" y="951"/>
                </a:lnTo>
                <a:lnTo>
                  <a:pt x="877" y="960"/>
                </a:lnTo>
                <a:lnTo>
                  <a:pt x="871" y="970"/>
                </a:lnTo>
                <a:lnTo>
                  <a:pt x="866" y="978"/>
                </a:lnTo>
                <a:lnTo>
                  <a:pt x="858" y="987"/>
                </a:lnTo>
                <a:lnTo>
                  <a:pt x="850" y="995"/>
                </a:lnTo>
                <a:lnTo>
                  <a:pt x="843" y="1001"/>
                </a:lnTo>
                <a:lnTo>
                  <a:pt x="833" y="1008"/>
                </a:lnTo>
                <a:lnTo>
                  <a:pt x="825" y="1014"/>
                </a:lnTo>
                <a:lnTo>
                  <a:pt x="816" y="1018"/>
                </a:lnTo>
                <a:lnTo>
                  <a:pt x="806" y="1024"/>
                </a:lnTo>
                <a:lnTo>
                  <a:pt x="797" y="1027"/>
                </a:lnTo>
                <a:lnTo>
                  <a:pt x="787" y="1031"/>
                </a:lnTo>
                <a:lnTo>
                  <a:pt x="775" y="1033"/>
                </a:lnTo>
                <a:lnTo>
                  <a:pt x="764" y="1035"/>
                </a:lnTo>
                <a:lnTo>
                  <a:pt x="752" y="1037"/>
                </a:lnTo>
                <a:lnTo>
                  <a:pt x="741" y="1037"/>
                </a:lnTo>
                <a:lnTo>
                  <a:pt x="729" y="1039"/>
                </a:lnTo>
                <a:lnTo>
                  <a:pt x="718" y="1037"/>
                </a:lnTo>
                <a:lnTo>
                  <a:pt x="706" y="1037"/>
                </a:lnTo>
                <a:lnTo>
                  <a:pt x="695" y="1035"/>
                </a:lnTo>
                <a:lnTo>
                  <a:pt x="683" y="1031"/>
                </a:lnTo>
                <a:lnTo>
                  <a:pt x="672" y="1029"/>
                </a:lnTo>
                <a:lnTo>
                  <a:pt x="660" y="1024"/>
                </a:lnTo>
                <a:lnTo>
                  <a:pt x="649" y="1020"/>
                </a:lnTo>
                <a:lnTo>
                  <a:pt x="637" y="1014"/>
                </a:lnTo>
                <a:lnTo>
                  <a:pt x="626" y="1008"/>
                </a:lnTo>
                <a:lnTo>
                  <a:pt x="614" y="1001"/>
                </a:lnTo>
                <a:lnTo>
                  <a:pt x="603" y="993"/>
                </a:lnTo>
                <a:lnTo>
                  <a:pt x="591" y="983"/>
                </a:lnTo>
                <a:lnTo>
                  <a:pt x="580" y="974"/>
                </a:lnTo>
                <a:lnTo>
                  <a:pt x="566" y="964"/>
                </a:lnTo>
                <a:lnTo>
                  <a:pt x="555" y="953"/>
                </a:lnTo>
                <a:lnTo>
                  <a:pt x="543" y="941"/>
                </a:lnTo>
                <a:lnTo>
                  <a:pt x="532" y="930"/>
                </a:lnTo>
                <a:lnTo>
                  <a:pt x="520" y="916"/>
                </a:lnTo>
                <a:lnTo>
                  <a:pt x="509" y="903"/>
                </a:lnTo>
                <a:lnTo>
                  <a:pt x="495" y="889"/>
                </a:lnTo>
                <a:lnTo>
                  <a:pt x="484" y="874"/>
                </a:lnTo>
                <a:lnTo>
                  <a:pt x="470" y="859"/>
                </a:lnTo>
                <a:lnTo>
                  <a:pt x="457" y="841"/>
                </a:lnTo>
                <a:lnTo>
                  <a:pt x="443" y="824"/>
                </a:lnTo>
                <a:lnTo>
                  <a:pt x="430" y="805"/>
                </a:lnTo>
                <a:lnTo>
                  <a:pt x="416" y="787"/>
                </a:lnTo>
                <a:lnTo>
                  <a:pt x="401" y="766"/>
                </a:lnTo>
                <a:lnTo>
                  <a:pt x="388" y="747"/>
                </a:lnTo>
                <a:lnTo>
                  <a:pt x="372" y="724"/>
                </a:lnTo>
                <a:lnTo>
                  <a:pt x="357" y="703"/>
                </a:lnTo>
                <a:lnTo>
                  <a:pt x="342" y="680"/>
                </a:lnTo>
                <a:lnTo>
                  <a:pt x="326" y="657"/>
                </a:lnTo>
                <a:lnTo>
                  <a:pt x="309" y="632"/>
                </a:lnTo>
                <a:lnTo>
                  <a:pt x="294" y="607"/>
                </a:lnTo>
                <a:lnTo>
                  <a:pt x="276" y="580"/>
                </a:lnTo>
                <a:lnTo>
                  <a:pt x="261" y="553"/>
                </a:lnTo>
                <a:lnTo>
                  <a:pt x="244" y="526"/>
                </a:lnTo>
                <a:lnTo>
                  <a:pt x="226" y="498"/>
                </a:lnTo>
                <a:lnTo>
                  <a:pt x="209" y="469"/>
                </a:lnTo>
                <a:lnTo>
                  <a:pt x="190" y="438"/>
                </a:lnTo>
                <a:lnTo>
                  <a:pt x="173" y="407"/>
                </a:lnTo>
                <a:lnTo>
                  <a:pt x="153" y="377"/>
                </a:lnTo>
                <a:lnTo>
                  <a:pt x="136" y="344"/>
                </a:lnTo>
                <a:lnTo>
                  <a:pt x="117" y="311"/>
                </a:lnTo>
                <a:lnTo>
                  <a:pt x="98" y="277"/>
                </a:lnTo>
                <a:lnTo>
                  <a:pt x="79" y="242"/>
                </a:lnTo>
                <a:lnTo>
                  <a:pt x="58" y="208"/>
                </a:lnTo>
                <a:lnTo>
                  <a:pt x="38" y="171"/>
                </a:lnTo>
                <a:lnTo>
                  <a:pt x="29" y="156"/>
                </a:lnTo>
                <a:lnTo>
                  <a:pt x="21" y="142"/>
                </a:lnTo>
                <a:lnTo>
                  <a:pt x="15" y="129"/>
                </a:lnTo>
                <a:lnTo>
                  <a:pt x="10" y="116"/>
                </a:lnTo>
                <a:lnTo>
                  <a:pt x="6" y="104"/>
                </a:lnTo>
                <a:lnTo>
                  <a:pt x="2" y="93"/>
                </a:lnTo>
                <a:lnTo>
                  <a:pt x="0" y="83"/>
                </a:lnTo>
                <a:lnTo>
                  <a:pt x="0" y="73"/>
                </a:lnTo>
                <a:lnTo>
                  <a:pt x="2" y="64"/>
                </a:lnTo>
                <a:lnTo>
                  <a:pt x="4" y="56"/>
                </a:lnTo>
                <a:lnTo>
                  <a:pt x="6" y="48"/>
                </a:lnTo>
                <a:lnTo>
                  <a:pt x="8" y="41"/>
                </a:lnTo>
                <a:lnTo>
                  <a:pt x="11" y="35"/>
                </a:lnTo>
                <a:lnTo>
                  <a:pt x="15" y="29"/>
                </a:lnTo>
                <a:lnTo>
                  <a:pt x="17" y="23"/>
                </a:lnTo>
                <a:lnTo>
                  <a:pt x="23" y="20"/>
                </a:lnTo>
                <a:lnTo>
                  <a:pt x="27" y="14"/>
                </a:lnTo>
                <a:lnTo>
                  <a:pt x="31" y="10"/>
                </a:lnTo>
                <a:lnTo>
                  <a:pt x="36" y="8"/>
                </a:lnTo>
                <a:lnTo>
                  <a:pt x="40" y="4"/>
                </a:lnTo>
                <a:lnTo>
                  <a:pt x="46" y="2"/>
                </a:lnTo>
                <a:lnTo>
                  <a:pt x="52" y="2"/>
                </a:lnTo>
                <a:lnTo>
                  <a:pt x="58" y="0"/>
                </a:lnTo>
                <a:lnTo>
                  <a:pt x="63" y="0"/>
                </a:lnTo>
              </a:path>
            </a:pathLst>
          </a:custGeom>
          <a:solidFill>
            <a:srgbClr val="19EF19"/>
          </a:solidFill>
          <a:ln w="9525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37892" name="Picture 4" descr="http://upload.wikimedia.org/wikipedia/commons/thumb/9/94/JadeColours.jpg/250px-JadeColours.jpg"/>
          <p:cNvPicPr>
            <a:picLocks noChangeAspect="1" noChangeArrowheads="1"/>
          </p:cNvPicPr>
          <p:nvPr/>
        </p:nvPicPr>
        <p:blipFill>
          <a:blip r:embed="rId4" cstate="print">
            <a:lum bright="20000" contrast="10000"/>
          </a:blip>
          <a:srcRect/>
          <a:stretch>
            <a:fillRect/>
          </a:stretch>
        </p:blipFill>
        <p:spPr bwMode="auto">
          <a:xfrm>
            <a:off x="5867400" y="1600200"/>
            <a:ext cx="2381250" cy="17907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TextBox 17"/>
          <p:cNvSpPr txBox="1"/>
          <p:nvPr/>
        </p:nvSpPr>
        <p:spPr>
          <a:xfrm>
            <a:off x="6248400" y="3733800"/>
            <a:ext cx="17526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玉石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0400" y="0"/>
            <a:ext cx="2133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字：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钰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5122" name="Picture 2" descr="C:\Users\Meishing\Dropbox\meizhouhuayu\pics\玉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3733800"/>
            <a:ext cx="4600575" cy="1000125"/>
          </a:xfrm>
          <a:prstGeom prst="rect">
            <a:avLst/>
          </a:prstGeom>
          <a:noFill/>
        </p:spPr>
      </p:pic>
      <p:pic>
        <p:nvPicPr>
          <p:cNvPr id="5123" name="Picture 3" descr="C:\Users\Meishing\Dropbox\meizhouhuayu\pics\玉-文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3352800"/>
            <a:ext cx="3733800" cy="257175"/>
          </a:xfrm>
          <a:prstGeom prst="rect">
            <a:avLst/>
          </a:prstGeom>
          <a:noFill/>
        </p:spPr>
      </p:pic>
      <p:pic>
        <p:nvPicPr>
          <p:cNvPr id="16" name="Picture 2" descr="C:\Users\Meishing\Desktop\meizhou pics\33-1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 l="70000" r="17500"/>
          <a:stretch>
            <a:fillRect/>
          </a:stretch>
        </p:blipFill>
        <p:spPr bwMode="auto">
          <a:xfrm>
            <a:off x="533400" y="1295400"/>
            <a:ext cx="1143000" cy="10668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6581001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4889489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33600" y="685800"/>
            <a:ext cx="1066800" cy="1981200"/>
            <a:chOff x="2614612" y="1624012"/>
            <a:chExt cx="2614613" cy="4178300"/>
          </a:xfrm>
        </p:grpSpPr>
        <p:sp>
          <p:nvSpPr>
            <p:cNvPr id="9" name="Freeform 22"/>
            <p:cNvSpPr>
              <a:spLocks/>
            </p:cNvSpPr>
            <p:nvPr/>
          </p:nvSpPr>
          <p:spPr bwMode="auto">
            <a:xfrm>
              <a:off x="3352800" y="1624012"/>
              <a:ext cx="1876425" cy="1022350"/>
            </a:xfrm>
            <a:custGeom>
              <a:avLst/>
              <a:gdLst>
                <a:gd name="T0" fmla="*/ 1527175 w 1182"/>
                <a:gd name="T1" fmla="*/ 0 h 644"/>
                <a:gd name="T2" fmla="*/ 1579563 w 1182"/>
                <a:gd name="T3" fmla="*/ 15875 h 644"/>
                <a:gd name="T4" fmla="*/ 1641475 w 1182"/>
                <a:gd name="T5" fmla="*/ 52388 h 644"/>
                <a:gd name="T6" fmla="*/ 1709738 w 1182"/>
                <a:gd name="T7" fmla="*/ 107950 h 644"/>
                <a:gd name="T8" fmla="*/ 1771650 w 1182"/>
                <a:gd name="T9" fmla="*/ 165100 h 644"/>
                <a:gd name="T10" fmla="*/ 1824038 w 1182"/>
                <a:gd name="T11" fmla="*/ 212725 h 644"/>
                <a:gd name="T12" fmla="*/ 1854200 w 1182"/>
                <a:gd name="T13" fmla="*/ 249238 h 644"/>
                <a:gd name="T14" fmla="*/ 1876425 w 1182"/>
                <a:gd name="T15" fmla="*/ 285750 h 644"/>
                <a:gd name="T16" fmla="*/ 1876425 w 1182"/>
                <a:gd name="T17" fmla="*/ 311150 h 644"/>
                <a:gd name="T18" fmla="*/ 1865313 w 1182"/>
                <a:gd name="T19" fmla="*/ 347663 h 644"/>
                <a:gd name="T20" fmla="*/ 1833563 w 1182"/>
                <a:gd name="T21" fmla="*/ 393700 h 644"/>
                <a:gd name="T22" fmla="*/ 1787525 w 1182"/>
                <a:gd name="T23" fmla="*/ 430213 h 644"/>
                <a:gd name="T24" fmla="*/ 1714500 w 1182"/>
                <a:gd name="T25" fmla="*/ 466725 h 644"/>
                <a:gd name="T26" fmla="*/ 1636713 w 1182"/>
                <a:gd name="T27" fmla="*/ 487363 h 644"/>
                <a:gd name="T28" fmla="*/ 1543050 w 1182"/>
                <a:gd name="T29" fmla="*/ 514350 h 644"/>
                <a:gd name="T30" fmla="*/ 1439863 w 1182"/>
                <a:gd name="T31" fmla="*/ 549275 h 644"/>
                <a:gd name="T32" fmla="*/ 1325563 w 1182"/>
                <a:gd name="T33" fmla="*/ 592138 h 644"/>
                <a:gd name="T34" fmla="*/ 1195388 w 1182"/>
                <a:gd name="T35" fmla="*/ 642938 h 644"/>
                <a:gd name="T36" fmla="*/ 1054100 w 1182"/>
                <a:gd name="T37" fmla="*/ 700088 h 644"/>
                <a:gd name="T38" fmla="*/ 903288 w 1182"/>
                <a:gd name="T39" fmla="*/ 768350 h 644"/>
                <a:gd name="T40" fmla="*/ 738188 w 1182"/>
                <a:gd name="T41" fmla="*/ 846138 h 644"/>
                <a:gd name="T42" fmla="*/ 633413 w 1182"/>
                <a:gd name="T43" fmla="*/ 887413 h 644"/>
                <a:gd name="T44" fmla="*/ 539750 w 1182"/>
                <a:gd name="T45" fmla="*/ 923925 h 644"/>
                <a:gd name="T46" fmla="*/ 452438 w 1182"/>
                <a:gd name="T47" fmla="*/ 955675 h 644"/>
                <a:gd name="T48" fmla="*/ 368300 w 1182"/>
                <a:gd name="T49" fmla="*/ 976313 h 644"/>
                <a:gd name="T50" fmla="*/ 295275 w 1182"/>
                <a:gd name="T51" fmla="*/ 996950 h 644"/>
                <a:gd name="T52" fmla="*/ 228600 w 1182"/>
                <a:gd name="T53" fmla="*/ 1011238 h 644"/>
                <a:gd name="T54" fmla="*/ 171450 w 1182"/>
                <a:gd name="T55" fmla="*/ 1017588 h 644"/>
                <a:gd name="T56" fmla="*/ 119063 w 1182"/>
                <a:gd name="T57" fmla="*/ 1022350 h 644"/>
                <a:gd name="T58" fmla="*/ 66675 w 1182"/>
                <a:gd name="T59" fmla="*/ 1017588 h 644"/>
                <a:gd name="T60" fmla="*/ 31750 w 1182"/>
                <a:gd name="T61" fmla="*/ 1011238 h 644"/>
                <a:gd name="T62" fmla="*/ 9525 w 1182"/>
                <a:gd name="T63" fmla="*/ 996950 h 644"/>
                <a:gd name="T64" fmla="*/ 0 w 1182"/>
                <a:gd name="T65" fmla="*/ 981075 h 644"/>
                <a:gd name="T66" fmla="*/ 9525 w 1182"/>
                <a:gd name="T67" fmla="*/ 965200 h 644"/>
                <a:gd name="T68" fmla="*/ 31750 w 1182"/>
                <a:gd name="T69" fmla="*/ 949325 h 644"/>
                <a:gd name="T70" fmla="*/ 73025 w 1182"/>
                <a:gd name="T71" fmla="*/ 933450 h 644"/>
                <a:gd name="T72" fmla="*/ 123825 w 1182"/>
                <a:gd name="T73" fmla="*/ 908050 h 644"/>
                <a:gd name="T74" fmla="*/ 274638 w 1182"/>
                <a:gd name="T75" fmla="*/ 841375 h 644"/>
                <a:gd name="T76" fmla="*/ 446088 w 1182"/>
                <a:gd name="T77" fmla="*/ 752475 h 644"/>
                <a:gd name="T78" fmla="*/ 587375 w 1182"/>
                <a:gd name="T79" fmla="*/ 674688 h 644"/>
                <a:gd name="T80" fmla="*/ 681038 w 1182"/>
                <a:gd name="T81" fmla="*/ 612775 h 644"/>
                <a:gd name="T82" fmla="*/ 784225 w 1182"/>
                <a:gd name="T83" fmla="*/ 549275 h 644"/>
                <a:gd name="T84" fmla="*/ 925513 w 1182"/>
                <a:gd name="T85" fmla="*/ 450850 h 644"/>
                <a:gd name="T86" fmla="*/ 1090613 w 1182"/>
                <a:gd name="T87" fmla="*/ 331788 h 644"/>
                <a:gd name="T88" fmla="*/ 1200150 w 1182"/>
                <a:gd name="T89" fmla="*/ 244475 h 644"/>
                <a:gd name="T90" fmla="*/ 1268413 w 1182"/>
                <a:gd name="T91" fmla="*/ 187325 h 644"/>
                <a:gd name="T92" fmla="*/ 1330325 w 1182"/>
                <a:gd name="T93" fmla="*/ 123825 h 644"/>
                <a:gd name="T94" fmla="*/ 1387475 w 1182"/>
                <a:gd name="T95" fmla="*/ 66675 h 644"/>
                <a:gd name="T96" fmla="*/ 1428750 w 1182"/>
                <a:gd name="T97" fmla="*/ 30163 h 644"/>
                <a:gd name="T98" fmla="*/ 1454150 w 1182"/>
                <a:gd name="T99" fmla="*/ 15875 h 644"/>
                <a:gd name="T100" fmla="*/ 1481138 w 1182"/>
                <a:gd name="T101" fmla="*/ 4763 h 644"/>
                <a:gd name="T102" fmla="*/ 1497013 w 1182"/>
                <a:gd name="T103" fmla="*/ 0 h 644"/>
                <a:gd name="T104" fmla="*/ 1501775 w 1182"/>
                <a:gd name="T105" fmla="*/ 0 h 6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182" h="644">
                  <a:moveTo>
                    <a:pt x="946" y="0"/>
                  </a:moveTo>
                  <a:lnTo>
                    <a:pt x="962" y="0"/>
                  </a:lnTo>
                  <a:lnTo>
                    <a:pt x="979" y="3"/>
                  </a:lnTo>
                  <a:lnTo>
                    <a:pt x="995" y="10"/>
                  </a:lnTo>
                  <a:lnTo>
                    <a:pt x="1015" y="19"/>
                  </a:lnTo>
                  <a:lnTo>
                    <a:pt x="1034" y="33"/>
                  </a:lnTo>
                  <a:lnTo>
                    <a:pt x="1054" y="49"/>
                  </a:lnTo>
                  <a:lnTo>
                    <a:pt x="1077" y="68"/>
                  </a:lnTo>
                  <a:lnTo>
                    <a:pt x="1100" y="88"/>
                  </a:lnTo>
                  <a:lnTo>
                    <a:pt x="1116" y="104"/>
                  </a:lnTo>
                  <a:lnTo>
                    <a:pt x="1132" y="118"/>
                  </a:lnTo>
                  <a:lnTo>
                    <a:pt x="1149" y="134"/>
                  </a:lnTo>
                  <a:lnTo>
                    <a:pt x="1159" y="144"/>
                  </a:lnTo>
                  <a:lnTo>
                    <a:pt x="1168" y="157"/>
                  </a:lnTo>
                  <a:lnTo>
                    <a:pt x="1175" y="170"/>
                  </a:lnTo>
                  <a:lnTo>
                    <a:pt x="1182" y="180"/>
                  </a:lnTo>
                  <a:lnTo>
                    <a:pt x="1182" y="189"/>
                  </a:lnTo>
                  <a:lnTo>
                    <a:pt x="1182" y="196"/>
                  </a:lnTo>
                  <a:lnTo>
                    <a:pt x="1182" y="206"/>
                  </a:lnTo>
                  <a:lnTo>
                    <a:pt x="1175" y="219"/>
                  </a:lnTo>
                  <a:lnTo>
                    <a:pt x="1168" y="232"/>
                  </a:lnTo>
                  <a:lnTo>
                    <a:pt x="1155" y="248"/>
                  </a:lnTo>
                  <a:lnTo>
                    <a:pt x="1142" y="258"/>
                  </a:lnTo>
                  <a:lnTo>
                    <a:pt x="1126" y="271"/>
                  </a:lnTo>
                  <a:lnTo>
                    <a:pt x="1103" y="281"/>
                  </a:lnTo>
                  <a:lnTo>
                    <a:pt x="1080" y="294"/>
                  </a:lnTo>
                  <a:lnTo>
                    <a:pt x="1057" y="297"/>
                  </a:lnTo>
                  <a:lnTo>
                    <a:pt x="1031" y="307"/>
                  </a:lnTo>
                  <a:lnTo>
                    <a:pt x="1005" y="314"/>
                  </a:lnTo>
                  <a:lnTo>
                    <a:pt x="972" y="324"/>
                  </a:lnTo>
                  <a:lnTo>
                    <a:pt x="943" y="333"/>
                  </a:lnTo>
                  <a:lnTo>
                    <a:pt x="907" y="346"/>
                  </a:lnTo>
                  <a:lnTo>
                    <a:pt x="874" y="360"/>
                  </a:lnTo>
                  <a:lnTo>
                    <a:pt x="835" y="373"/>
                  </a:lnTo>
                  <a:lnTo>
                    <a:pt x="795" y="389"/>
                  </a:lnTo>
                  <a:lnTo>
                    <a:pt x="753" y="405"/>
                  </a:lnTo>
                  <a:lnTo>
                    <a:pt x="710" y="422"/>
                  </a:lnTo>
                  <a:lnTo>
                    <a:pt x="664" y="441"/>
                  </a:lnTo>
                  <a:lnTo>
                    <a:pt x="619" y="461"/>
                  </a:lnTo>
                  <a:lnTo>
                    <a:pt x="569" y="484"/>
                  </a:lnTo>
                  <a:lnTo>
                    <a:pt x="517" y="507"/>
                  </a:lnTo>
                  <a:lnTo>
                    <a:pt x="465" y="533"/>
                  </a:lnTo>
                  <a:lnTo>
                    <a:pt x="432" y="546"/>
                  </a:lnTo>
                  <a:lnTo>
                    <a:pt x="399" y="559"/>
                  </a:lnTo>
                  <a:lnTo>
                    <a:pt x="370" y="569"/>
                  </a:lnTo>
                  <a:lnTo>
                    <a:pt x="340" y="582"/>
                  </a:lnTo>
                  <a:lnTo>
                    <a:pt x="311" y="592"/>
                  </a:lnTo>
                  <a:lnTo>
                    <a:pt x="285" y="602"/>
                  </a:lnTo>
                  <a:lnTo>
                    <a:pt x="258" y="608"/>
                  </a:lnTo>
                  <a:lnTo>
                    <a:pt x="232" y="615"/>
                  </a:lnTo>
                  <a:lnTo>
                    <a:pt x="209" y="621"/>
                  </a:lnTo>
                  <a:lnTo>
                    <a:pt x="186" y="628"/>
                  </a:lnTo>
                  <a:lnTo>
                    <a:pt x="164" y="634"/>
                  </a:lnTo>
                  <a:lnTo>
                    <a:pt x="144" y="637"/>
                  </a:lnTo>
                  <a:lnTo>
                    <a:pt x="124" y="641"/>
                  </a:lnTo>
                  <a:lnTo>
                    <a:pt x="108" y="641"/>
                  </a:lnTo>
                  <a:lnTo>
                    <a:pt x="92" y="644"/>
                  </a:lnTo>
                  <a:lnTo>
                    <a:pt x="75" y="644"/>
                  </a:lnTo>
                  <a:lnTo>
                    <a:pt x="59" y="644"/>
                  </a:lnTo>
                  <a:lnTo>
                    <a:pt x="42" y="641"/>
                  </a:lnTo>
                  <a:lnTo>
                    <a:pt x="29" y="641"/>
                  </a:lnTo>
                  <a:lnTo>
                    <a:pt x="20" y="637"/>
                  </a:lnTo>
                  <a:lnTo>
                    <a:pt x="13" y="634"/>
                  </a:lnTo>
                  <a:lnTo>
                    <a:pt x="6" y="628"/>
                  </a:lnTo>
                  <a:lnTo>
                    <a:pt x="3" y="624"/>
                  </a:lnTo>
                  <a:lnTo>
                    <a:pt x="0" y="618"/>
                  </a:lnTo>
                  <a:lnTo>
                    <a:pt x="3" y="615"/>
                  </a:lnTo>
                  <a:lnTo>
                    <a:pt x="6" y="608"/>
                  </a:lnTo>
                  <a:lnTo>
                    <a:pt x="13" y="605"/>
                  </a:lnTo>
                  <a:lnTo>
                    <a:pt x="20" y="598"/>
                  </a:lnTo>
                  <a:lnTo>
                    <a:pt x="33" y="592"/>
                  </a:lnTo>
                  <a:lnTo>
                    <a:pt x="46" y="588"/>
                  </a:lnTo>
                  <a:lnTo>
                    <a:pt x="59" y="579"/>
                  </a:lnTo>
                  <a:lnTo>
                    <a:pt x="78" y="572"/>
                  </a:lnTo>
                  <a:lnTo>
                    <a:pt x="124" y="552"/>
                  </a:lnTo>
                  <a:lnTo>
                    <a:pt x="173" y="530"/>
                  </a:lnTo>
                  <a:lnTo>
                    <a:pt x="226" y="503"/>
                  </a:lnTo>
                  <a:lnTo>
                    <a:pt x="281" y="474"/>
                  </a:lnTo>
                  <a:lnTo>
                    <a:pt x="337" y="441"/>
                  </a:lnTo>
                  <a:lnTo>
                    <a:pt x="370" y="425"/>
                  </a:lnTo>
                  <a:lnTo>
                    <a:pt x="399" y="405"/>
                  </a:lnTo>
                  <a:lnTo>
                    <a:pt x="429" y="386"/>
                  </a:lnTo>
                  <a:lnTo>
                    <a:pt x="461" y="366"/>
                  </a:lnTo>
                  <a:lnTo>
                    <a:pt x="494" y="346"/>
                  </a:lnTo>
                  <a:lnTo>
                    <a:pt x="527" y="324"/>
                  </a:lnTo>
                  <a:lnTo>
                    <a:pt x="583" y="284"/>
                  </a:lnTo>
                  <a:lnTo>
                    <a:pt x="638" y="248"/>
                  </a:lnTo>
                  <a:lnTo>
                    <a:pt x="687" y="209"/>
                  </a:lnTo>
                  <a:lnTo>
                    <a:pt x="733" y="173"/>
                  </a:lnTo>
                  <a:lnTo>
                    <a:pt x="756" y="154"/>
                  </a:lnTo>
                  <a:lnTo>
                    <a:pt x="779" y="134"/>
                  </a:lnTo>
                  <a:lnTo>
                    <a:pt x="799" y="118"/>
                  </a:lnTo>
                  <a:lnTo>
                    <a:pt x="818" y="98"/>
                  </a:lnTo>
                  <a:lnTo>
                    <a:pt x="838" y="78"/>
                  </a:lnTo>
                  <a:lnTo>
                    <a:pt x="854" y="62"/>
                  </a:lnTo>
                  <a:lnTo>
                    <a:pt x="874" y="42"/>
                  </a:lnTo>
                  <a:lnTo>
                    <a:pt x="890" y="26"/>
                  </a:lnTo>
                  <a:lnTo>
                    <a:pt x="900" y="19"/>
                  </a:lnTo>
                  <a:lnTo>
                    <a:pt x="910" y="13"/>
                  </a:lnTo>
                  <a:lnTo>
                    <a:pt x="916" y="10"/>
                  </a:lnTo>
                  <a:lnTo>
                    <a:pt x="926" y="6"/>
                  </a:lnTo>
                  <a:lnTo>
                    <a:pt x="933" y="3"/>
                  </a:lnTo>
                  <a:lnTo>
                    <a:pt x="936" y="0"/>
                  </a:lnTo>
                  <a:lnTo>
                    <a:pt x="943" y="0"/>
                  </a:lnTo>
                  <a:lnTo>
                    <a:pt x="946" y="0"/>
                  </a:lnTo>
                </a:path>
              </a:pathLst>
            </a:custGeom>
            <a:solidFill>
              <a:srgbClr val="FF0000"/>
            </a:solidFill>
            <a:ln w="317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auto">
            <a:xfrm>
              <a:off x="2614612" y="2543175"/>
              <a:ext cx="1320800" cy="3259137"/>
            </a:xfrm>
            <a:custGeom>
              <a:avLst/>
              <a:gdLst>
                <a:gd name="T0" fmla="*/ 955675 w 832"/>
                <a:gd name="T1" fmla="*/ 0 h 2053"/>
                <a:gd name="T2" fmla="*/ 998538 w 832"/>
                <a:gd name="T3" fmla="*/ 4762 h 2053"/>
                <a:gd name="T4" fmla="*/ 1055688 w 832"/>
                <a:gd name="T5" fmla="*/ 9525 h 2053"/>
                <a:gd name="T6" fmla="*/ 1127125 w 832"/>
                <a:gd name="T7" fmla="*/ 20637 h 2053"/>
                <a:gd name="T8" fmla="*/ 1204913 w 832"/>
                <a:gd name="T9" fmla="*/ 41275 h 2053"/>
                <a:gd name="T10" fmla="*/ 1263650 w 832"/>
                <a:gd name="T11" fmla="*/ 66675 h 2053"/>
                <a:gd name="T12" fmla="*/ 1298575 w 832"/>
                <a:gd name="T13" fmla="*/ 103187 h 2053"/>
                <a:gd name="T14" fmla="*/ 1320800 w 832"/>
                <a:gd name="T15" fmla="*/ 144462 h 2053"/>
                <a:gd name="T16" fmla="*/ 1314450 w 832"/>
                <a:gd name="T17" fmla="*/ 192087 h 2053"/>
                <a:gd name="T18" fmla="*/ 1298575 w 832"/>
                <a:gd name="T19" fmla="*/ 233362 h 2053"/>
                <a:gd name="T20" fmla="*/ 1293813 w 832"/>
                <a:gd name="T21" fmla="*/ 258762 h 2053"/>
                <a:gd name="T22" fmla="*/ 1289050 w 832"/>
                <a:gd name="T23" fmla="*/ 279400 h 2053"/>
                <a:gd name="T24" fmla="*/ 1273175 w 832"/>
                <a:gd name="T25" fmla="*/ 398462 h 2053"/>
                <a:gd name="T26" fmla="*/ 1247775 w 832"/>
                <a:gd name="T27" fmla="*/ 611187 h 2053"/>
                <a:gd name="T28" fmla="*/ 1220788 w 832"/>
                <a:gd name="T29" fmla="*/ 819150 h 2053"/>
                <a:gd name="T30" fmla="*/ 1190625 w 832"/>
                <a:gd name="T31" fmla="*/ 1017587 h 2053"/>
                <a:gd name="T32" fmla="*/ 1158875 w 832"/>
                <a:gd name="T33" fmla="*/ 1203325 h 2053"/>
                <a:gd name="T34" fmla="*/ 1127125 w 832"/>
                <a:gd name="T35" fmla="*/ 1379537 h 2053"/>
                <a:gd name="T36" fmla="*/ 1090613 w 832"/>
                <a:gd name="T37" fmla="*/ 1546225 h 2053"/>
                <a:gd name="T38" fmla="*/ 1049338 w 832"/>
                <a:gd name="T39" fmla="*/ 1706562 h 2053"/>
                <a:gd name="T40" fmla="*/ 992188 w 832"/>
                <a:gd name="T41" fmla="*/ 1909762 h 2053"/>
                <a:gd name="T42" fmla="*/ 909638 w 832"/>
                <a:gd name="T43" fmla="*/ 2147887 h 2053"/>
                <a:gd name="T44" fmla="*/ 815975 w 832"/>
                <a:gd name="T45" fmla="*/ 2371725 h 2053"/>
                <a:gd name="T46" fmla="*/ 712788 w 832"/>
                <a:gd name="T47" fmla="*/ 2574925 h 2053"/>
                <a:gd name="T48" fmla="*/ 623888 w 832"/>
                <a:gd name="T49" fmla="*/ 2714625 h 2053"/>
                <a:gd name="T50" fmla="*/ 555625 w 832"/>
                <a:gd name="T51" fmla="*/ 2801937 h 2053"/>
                <a:gd name="T52" fmla="*/ 488950 w 832"/>
                <a:gd name="T53" fmla="*/ 2886075 h 2053"/>
                <a:gd name="T54" fmla="*/ 415925 w 832"/>
                <a:gd name="T55" fmla="*/ 2963862 h 2053"/>
                <a:gd name="T56" fmla="*/ 347663 w 832"/>
                <a:gd name="T57" fmla="*/ 3036887 h 2053"/>
                <a:gd name="T58" fmla="*/ 269875 w 832"/>
                <a:gd name="T59" fmla="*/ 3098800 h 2053"/>
                <a:gd name="T60" fmla="*/ 196850 w 832"/>
                <a:gd name="T61" fmla="*/ 3160712 h 2053"/>
                <a:gd name="T62" fmla="*/ 125413 w 832"/>
                <a:gd name="T63" fmla="*/ 3213100 h 2053"/>
                <a:gd name="T64" fmla="*/ 68263 w 832"/>
                <a:gd name="T65" fmla="*/ 3249612 h 2053"/>
                <a:gd name="T66" fmla="*/ 25400 w 832"/>
                <a:gd name="T67" fmla="*/ 3259137 h 2053"/>
                <a:gd name="T68" fmla="*/ 0 w 832"/>
                <a:gd name="T69" fmla="*/ 3259137 h 2053"/>
                <a:gd name="T70" fmla="*/ 0 w 832"/>
                <a:gd name="T71" fmla="*/ 3249612 h 2053"/>
                <a:gd name="T72" fmla="*/ 57150 w 832"/>
                <a:gd name="T73" fmla="*/ 3165475 h 2053"/>
                <a:gd name="T74" fmla="*/ 171450 w 832"/>
                <a:gd name="T75" fmla="*/ 3021012 h 2053"/>
                <a:gd name="T76" fmla="*/ 276225 w 832"/>
                <a:gd name="T77" fmla="*/ 2870200 h 2053"/>
                <a:gd name="T78" fmla="*/ 368300 w 832"/>
                <a:gd name="T79" fmla="*/ 2719387 h 2053"/>
                <a:gd name="T80" fmla="*/ 447675 w 832"/>
                <a:gd name="T81" fmla="*/ 2568575 h 2053"/>
                <a:gd name="T82" fmla="*/ 519113 w 832"/>
                <a:gd name="T83" fmla="*/ 2433637 h 2053"/>
                <a:gd name="T84" fmla="*/ 582613 w 832"/>
                <a:gd name="T85" fmla="*/ 2293937 h 2053"/>
                <a:gd name="T86" fmla="*/ 644525 w 832"/>
                <a:gd name="T87" fmla="*/ 2154237 h 2053"/>
                <a:gd name="T88" fmla="*/ 696913 w 832"/>
                <a:gd name="T89" fmla="*/ 2012950 h 2053"/>
                <a:gd name="T90" fmla="*/ 742950 w 832"/>
                <a:gd name="T91" fmla="*/ 1873250 h 2053"/>
                <a:gd name="T92" fmla="*/ 784225 w 832"/>
                <a:gd name="T93" fmla="*/ 1733550 h 2053"/>
                <a:gd name="T94" fmla="*/ 820738 w 832"/>
                <a:gd name="T95" fmla="*/ 1587500 h 2053"/>
                <a:gd name="T96" fmla="*/ 862013 w 832"/>
                <a:gd name="T97" fmla="*/ 1379537 h 2053"/>
                <a:gd name="T98" fmla="*/ 909638 w 832"/>
                <a:gd name="T99" fmla="*/ 1104900 h 2053"/>
                <a:gd name="T100" fmla="*/ 941388 w 832"/>
                <a:gd name="T101" fmla="*/ 830262 h 2053"/>
                <a:gd name="T102" fmla="*/ 955675 w 832"/>
                <a:gd name="T103" fmla="*/ 555625 h 2053"/>
                <a:gd name="T104" fmla="*/ 955675 w 832"/>
                <a:gd name="T105" fmla="*/ 388937 h 2053"/>
                <a:gd name="T106" fmla="*/ 946150 w 832"/>
                <a:gd name="T107" fmla="*/ 311150 h 2053"/>
                <a:gd name="T108" fmla="*/ 919163 w 832"/>
                <a:gd name="T109" fmla="*/ 201612 h 2053"/>
                <a:gd name="T110" fmla="*/ 898525 w 832"/>
                <a:gd name="T111" fmla="*/ 155575 h 2053"/>
                <a:gd name="T112" fmla="*/ 884238 w 832"/>
                <a:gd name="T113" fmla="*/ 119062 h 2053"/>
                <a:gd name="T114" fmla="*/ 873125 w 832"/>
                <a:gd name="T115" fmla="*/ 92075 h 2053"/>
                <a:gd name="T116" fmla="*/ 873125 w 832"/>
                <a:gd name="T117" fmla="*/ 77787 h 2053"/>
                <a:gd name="T118" fmla="*/ 877888 w 832"/>
                <a:gd name="T119" fmla="*/ 46037 h 2053"/>
                <a:gd name="T120" fmla="*/ 889000 w 832"/>
                <a:gd name="T121" fmla="*/ 20637 h 2053"/>
                <a:gd name="T122" fmla="*/ 909638 w 832"/>
                <a:gd name="T123" fmla="*/ 4762 h 2053"/>
                <a:gd name="T124" fmla="*/ 946150 w 832"/>
                <a:gd name="T125" fmla="*/ 0 h 205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32" h="2053">
                  <a:moveTo>
                    <a:pt x="596" y="0"/>
                  </a:moveTo>
                  <a:lnTo>
                    <a:pt x="602" y="0"/>
                  </a:lnTo>
                  <a:lnTo>
                    <a:pt x="615" y="3"/>
                  </a:lnTo>
                  <a:lnTo>
                    <a:pt x="629" y="3"/>
                  </a:lnTo>
                  <a:lnTo>
                    <a:pt x="645" y="6"/>
                  </a:lnTo>
                  <a:lnTo>
                    <a:pt x="665" y="6"/>
                  </a:lnTo>
                  <a:lnTo>
                    <a:pt x="687" y="9"/>
                  </a:lnTo>
                  <a:lnTo>
                    <a:pt x="710" y="13"/>
                  </a:lnTo>
                  <a:lnTo>
                    <a:pt x="740" y="16"/>
                  </a:lnTo>
                  <a:lnTo>
                    <a:pt x="759" y="26"/>
                  </a:lnTo>
                  <a:lnTo>
                    <a:pt x="779" y="32"/>
                  </a:lnTo>
                  <a:lnTo>
                    <a:pt x="796" y="42"/>
                  </a:lnTo>
                  <a:lnTo>
                    <a:pt x="809" y="52"/>
                  </a:lnTo>
                  <a:lnTo>
                    <a:pt x="818" y="65"/>
                  </a:lnTo>
                  <a:lnTo>
                    <a:pt x="825" y="78"/>
                  </a:lnTo>
                  <a:lnTo>
                    <a:pt x="832" y="91"/>
                  </a:lnTo>
                  <a:lnTo>
                    <a:pt x="832" y="108"/>
                  </a:lnTo>
                  <a:lnTo>
                    <a:pt x="828" y="121"/>
                  </a:lnTo>
                  <a:lnTo>
                    <a:pt x="825" y="134"/>
                  </a:lnTo>
                  <a:lnTo>
                    <a:pt x="818" y="147"/>
                  </a:lnTo>
                  <a:lnTo>
                    <a:pt x="818" y="157"/>
                  </a:lnTo>
                  <a:lnTo>
                    <a:pt x="815" y="163"/>
                  </a:lnTo>
                  <a:lnTo>
                    <a:pt x="812" y="173"/>
                  </a:lnTo>
                  <a:lnTo>
                    <a:pt x="812" y="176"/>
                  </a:lnTo>
                  <a:lnTo>
                    <a:pt x="809" y="183"/>
                  </a:lnTo>
                  <a:lnTo>
                    <a:pt x="802" y="251"/>
                  </a:lnTo>
                  <a:lnTo>
                    <a:pt x="796" y="320"/>
                  </a:lnTo>
                  <a:lnTo>
                    <a:pt x="786" y="385"/>
                  </a:lnTo>
                  <a:lnTo>
                    <a:pt x="779" y="451"/>
                  </a:lnTo>
                  <a:lnTo>
                    <a:pt x="769" y="516"/>
                  </a:lnTo>
                  <a:lnTo>
                    <a:pt x="759" y="578"/>
                  </a:lnTo>
                  <a:lnTo>
                    <a:pt x="750" y="641"/>
                  </a:lnTo>
                  <a:lnTo>
                    <a:pt x="740" y="699"/>
                  </a:lnTo>
                  <a:lnTo>
                    <a:pt x="730" y="758"/>
                  </a:lnTo>
                  <a:lnTo>
                    <a:pt x="720" y="814"/>
                  </a:lnTo>
                  <a:lnTo>
                    <a:pt x="710" y="869"/>
                  </a:lnTo>
                  <a:lnTo>
                    <a:pt x="697" y="922"/>
                  </a:lnTo>
                  <a:lnTo>
                    <a:pt x="687" y="974"/>
                  </a:lnTo>
                  <a:lnTo>
                    <a:pt x="674" y="1026"/>
                  </a:lnTo>
                  <a:lnTo>
                    <a:pt x="661" y="1075"/>
                  </a:lnTo>
                  <a:lnTo>
                    <a:pt x="648" y="1125"/>
                  </a:lnTo>
                  <a:lnTo>
                    <a:pt x="625" y="1203"/>
                  </a:lnTo>
                  <a:lnTo>
                    <a:pt x="599" y="1281"/>
                  </a:lnTo>
                  <a:lnTo>
                    <a:pt x="573" y="1353"/>
                  </a:lnTo>
                  <a:lnTo>
                    <a:pt x="543" y="1425"/>
                  </a:lnTo>
                  <a:lnTo>
                    <a:pt x="514" y="1494"/>
                  </a:lnTo>
                  <a:lnTo>
                    <a:pt x="481" y="1559"/>
                  </a:lnTo>
                  <a:lnTo>
                    <a:pt x="449" y="1622"/>
                  </a:lnTo>
                  <a:lnTo>
                    <a:pt x="416" y="1684"/>
                  </a:lnTo>
                  <a:lnTo>
                    <a:pt x="393" y="1710"/>
                  </a:lnTo>
                  <a:lnTo>
                    <a:pt x="373" y="1739"/>
                  </a:lnTo>
                  <a:lnTo>
                    <a:pt x="350" y="1765"/>
                  </a:lnTo>
                  <a:lnTo>
                    <a:pt x="331" y="1795"/>
                  </a:lnTo>
                  <a:lnTo>
                    <a:pt x="308" y="1818"/>
                  </a:lnTo>
                  <a:lnTo>
                    <a:pt x="285" y="1844"/>
                  </a:lnTo>
                  <a:lnTo>
                    <a:pt x="262" y="1867"/>
                  </a:lnTo>
                  <a:lnTo>
                    <a:pt x="239" y="1890"/>
                  </a:lnTo>
                  <a:lnTo>
                    <a:pt x="219" y="1913"/>
                  </a:lnTo>
                  <a:lnTo>
                    <a:pt x="196" y="1932"/>
                  </a:lnTo>
                  <a:lnTo>
                    <a:pt x="170" y="1952"/>
                  </a:lnTo>
                  <a:lnTo>
                    <a:pt x="147" y="1971"/>
                  </a:lnTo>
                  <a:lnTo>
                    <a:pt x="124" y="1991"/>
                  </a:lnTo>
                  <a:lnTo>
                    <a:pt x="102" y="2007"/>
                  </a:lnTo>
                  <a:lnTo>
                    <a:pt x="79" y="2024"/>
                  </a:lnTo>
                  <a:lnTo>
                    <a:pt x="52" y="2040"/>
                  </a:lnTo>
                  <a:lnTo>
                    <a:pt x="43" y="2047"/>
                  </a:lnTo>
                  <a:lnTo>
                    <a:pt x="30" y="2050"/>
                  </a:lnTo>
                  <a:lnTo>
                    <a:pt x="16" y="2053"/>
                  </a:lnTo>
                  <a:lnTo>
                    <a:pt x="3" y="2053"/>
                  </a:lnTo>
                  <a:lnTo>
                    <a:pt x="0" y="2053"/>
                  </a:lnTo>
                  <a:lnTo>
                    <a:pt x="0" y="2050"/>
                  </a:lnTo>
                  <a:lnTo>
                    <a:pt x="0" y="2047"/>
                  </a:lnTo>
                  <a:lnTo>
                    <a:pt x="0" y="2040"/>
                  </a:lnTo>
                  <a:lnTo>
                    <a:pt x="36" y="1994"/>
                  </a:lnTo>
                  <a:lnTo>
                    <a:pt x="75" y="1949"/>
                  </a:lnTo>
                  <a:lnTo>
                    <a:pt x="108" y="1903"/>
                  </a:lnTo>
                  <a:lnTo>
                    <a:pt x="144" y="1857"/>
                  </a:lnTo>
                  <a:lnTo>
                    <a:pt x="174" y="1808"/>
                  </a:lnTo>
                  <a:lnTo>
                    <a:pt x="206" y="1759"/>
                  </a:lnTo>
                  <a:lnTo>
                    <a:pt x="232" y="1713"/>
                  </a:lnTo>
                  <a:lnTo>
                    <a:pt x="259" y="1664"/>
                  </a:lnTo>
                  <a:lnTo>
                    <a:pt x="282" y="1618"/>
                  </a:lnTo>
                  <a:lnTo>
                    <a:pt x="305" y="1576"/>
                  </a:lnTo>
                  <a:lnTo>
                    <a:pt x="327" y="1533"/>
                  </a:lnTo>
                  <a:lnTo>
                    <a:pt x="347" y="1487"/>
                  </a:lnTo>
                  <a:lnTo>
                    <a:pt x="367" y="1445"/>
                  </a:lnTo>
                  <a:lnTo>
                    <a:pt x="386" y="1402"/>
                  </a:lnTo>
                  <a:lnTo>
                    <a:pt x="406" y="1357"/>
                  </a:lnTo>
                  <a:lnTo>
                    <a:pt x="422" y="1314"/>
                  </a:lnTo>
                  <a:lnTo>
                    <a:pt x="439" y="1268"/>
                  </a:lnTo>
                  <a:lnTo>
                    <a:pt x="455" y="1226"/>
                  </a:lnTo>
                  <a:lnTo>
                    <a:pt x="468" y="1180"/>
                  </a:lnTo>
                  <a:lnTo>
                    <a:pt x="481" y="1134"/>
                  </a:lnTo>
                  <a:lnTo>
                    <a:pt x="494" y="1092"/>
                  </a:lnTo>
                  <a:lnTo>
                    <a:pt x="507" y="1046"/>
                  </a:lnTo>
                  <a:lnTo>
                    <a:pt x="517" y="1000"/>
                  </a:lnTo>
                  <a:lnTo>
                    <a:pt x="527" y="954"/>
                  </a:lnTo>
                  <a:lnTo>
                    <a:pt x="543" y="869"/>
                  </a:lnTo>
                  <a:lnTo>
                    <a:pt x="560" y="784"/>
                  </a:lnTo>
                  <a:lnTo>
                    <a:pt x="573" y="696"/>
                  </a:lnTo>
                  <a:lnTo>
                    <a:pt x="583" y="611"/>
                  </a:lnTo>
                  <a:lnTo>
                    <a:pt x="593" y="523"/>
                  </a:lnTo>
                  <a:lnTo>
                    <a:pt x="599" y="438"/>
                  </a:lnTo>
                  <a:lnTo>
                    <a:pt x="602" y="350"/>
                  </a:lnTo>
                  <a:lnTo>
                    <a:pt x="602" y="261"/>
                  </a:lnTo>
                  <a:lnTo>
                    <a:pt x="602" y="245"/>
                  </a:lnTo>
                  <a:lnTo>
                    <a:pt x="602" y="229"/>
                  </a:lnTo>
                  <a:lnTo>
                    <a:pt x="596" y="196"/>
                  </a:lnTo>
                  <a:lnTo>
                    <a:pt x="589" y="163"/>
                  </a:lnTo>
                  <a:lnTo>
                    <a:pt x="579" y="127"/>
                  </a:lnTo>
                  <a:lnTo>
                    <a:pt x="570" y="111"/>
                  </a:lnTo>
                  <a:lnTo>
                    <a:pt x="566" y="98"/>
                  </a:lnTo>
                  <a:lnTo>
                    <a:pt x="560" y="85"/>
                  </a:lnTo>
                  <a:lnTo>
                    <a:pt x="557" y="75"/>
                  </a:lnTo>
                  <a:lnTo>
                    <a:pt x="553" y="65"/>
                  </a:lnTo>
                  <a:lnTo>
                    <a:pt x="550" y="58"/>
                  </a:lnTo>
                  <a:lnTo>
                    <a:pt x="550" y="52"/>
                  </a:lnTo>
                  <a:lnTo>
                    <a:pt x="550" y="49"/>
                  </a:lnTo>
                  <a:lnTo>
                    <a:pt x="550" y="39"/>
                  </a:lnTo>
                  <a:lnTo>
                    <a:pt x="553" y="29"/>
                  </a:lnTo>
                  <a:lnTo>
                    <a:pt x="557" y="19"/>
                  </a:lnTo>
                  <a:lnTo>
                    <a:pt x="560" y="13"/>
                  </a:lnTo>
                  <a:lnTo>
                    <a:pt x="566" y="6"/>
                  </a:lnTo>
                  <a:lnTo>
                    <a:pt x="573" y="3"/>
                  </a:lnTo>
                  <a:lnTo>
                    <a:pt x="583" y="3"/>
                  </a:lnTo>
                  <a:lnTo>
                    <a:pt x="596" y="0"/>
                  </a:lnTo>
                </a:path>
              </a:pathLst>
            </a:custGeom>
            <a:solidFill>
              <a:srgbClr val="FF0000"/>
            </a:solidFill>
            <a:ln w="317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5842" name="Picture 2" descr="http://upload.wikimedia.org/wikipedia/commons/b/bb/W_tougan4091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6172200" y="4343400"/>
            <a:ext cx="2209964" cy="16583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/>
          <p:cNvSpPr txBox="1"/>
          <p:nvPr/>
        </p:nvSpPr>
        <p:spPr>
          <a:xfrm>
            <a:off x="6400800" y="3352800"/>
            <a:ext cx="18288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冬</a:t>
            </a:r>
            <a:r>
              <a:rPr lang="zh-TW" altLang="en-US" sz="4000" dirty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瓜</a:t>
            </a:r>
            <a:endParaRPr lang="en-US" sz="4000" dirty="0">
              <a:solidFill>
                <a:srgbClr val="FF000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35846" name="Picture 6" descr="File:Bittermelonfrui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914400"/>
            <a:ext cx="2846380" cy="18288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105400" y="1143000"/>
            <a:ext cx="6858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苦</a:t>
            </a:r>
            <a:r>
              <a:rPr lang="zh-TW" altLang="en-US" sz="4000" dirty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瓜</a:t>
            </a:r>
            <a:endParaRPr lang="en-US" sz="4000" dirty="0">
              <a:solidFill>
                <a:srgbClr val="FF000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43199" y="1371600"/>
            <a:ext cx="609600" cy="1066800"/>
            <a:chOff x="4038600" y="2667000"/>
            <a:chExt cx="1319212" cy="3135312"/>
          </a:xfrm>
          <a:solidFill>
            <a:srgbClr val="DA26C5"/>
          </a:solidFill>
        </p:grpSpPr>
        <p:sp>
          <p:nvSpPr>
            <p:cNvPr id="6" name="Freeform 23"/>
            <p:cNvSpPr>
              <a:spLocks/>
            </p:cNvSpPr>
            <p:nvPr/>
          </p:nvSpPr>
          <p:spPr bwMode="auto">
            <a:xfrm>
              <a:off x="4038600" y="2667000"/>
              <a:ext cx="1054100" cy="3135312"/>
            </a:xfrm>
            <a:custGeom>
              <a:avLst/>
              <a:gdLst>
                <a:gd name="T0" fmla="*/ 196850 w 664"/>
                <a:gd name="T1" fmla="*/ 11112 h 1975"/>
                <a:gd name="T2" fmla="*/ 322263 w 664"/>
                <a:gd name="T3" fmla="*/ 61912 h 1975"/>
                <a:gd name="T4" fmla="*/ 441325 w 664"/>
                <a:gd name="T5" fmla="*/ 134937 h 1975"/>
                <a:gd name="T6" fmla="*/ 493713 w 664"/>
                <a:gd name="T7" fmla="*/ 223837 h 1975"/>
                <a:gd name="T8" fmla="*/ 482600 w 664"/>
                <a:gd name="T9" fmla="*/ 446087 h 1975"/>
                <a:gd name="T10" fmla="*/ 468313 w 664"/>
                <a:gd name="T11" fmla="*/ 731837 h 1975"/>
                <a:gd name="T12" fmla="*/ 446088 w 664"/>
                <a:gd name="T13" fmla="*/ 1058862 h 1975"/>
                <a:gd name="T14" fmla="*/ 420688 w 664"/>
                <a:gd name="T15" fmla="*/ 1422400 h 1975"/>
                <a:gd name="T16" fmla="*/ 400050 w 664"/>
                <a:gd name="T17" fmla="*/ 1708150 h 1975"/>
                <a:gd name="T18" fmla="*/ 384175 w 664"/>
                <a:gd name="T19" fmla="*/ 2035175 h 1975"/>
                <a:gd name="T20" fmla="*/ 374650 w 664"/>
                <a:gd name="T21" fmla="*/ 2279650 h 1975"/>
                <a:gd name="T22" fmla="*/ 368300 w 664"/>
                <a:gd name="T23" fmla="*/ 2439987 h 1975"/>
                <a:gd name="T24" fmla="*/ 368300 w 664"/>
                <a:gd name="T25" fmla="*/ 2508250 h 1975"/>
                <a:gd name="T26" fmla="*/ 395288 w 664"/>
                <a:gd name="T27" fmla="*/ 2528887 h 1975"/>
                <a:gd name="T28" fmla="*/ 431800 w 664"/>
                <a:gd name="T29" fmla="*/ 2528887 h 1975"/>
                <a:gd name="T30" fmla="*/ 498475 w 664"/>
                <a:gd name="T31" fmla="*/ 2497137 h 1975"/>
                <a:gd name="T32" fmla="*/ 628650 w 664"/>
                <a:gd name="T33" fmla="*/ 2444750 h 1975"/>
                <a:gd name="T34" fmla="*/ 820738 w 664"/>
                <a:gd name="T35" fmla="*/ 2357437 h 1975"/>
                <a:gd name="T36" fmla="*/ 992188 w 664"/>
                <a:gd name="T37" fmla="*/ 2284412 h 1975"/>
                <a:gd name="T38" fmla="*/ 1023938 w 664"/>
                <a:gd name="T39" fmla="*/ 2273300 h 1975"/>
                <a:gd name="T40" fmla="*/ 1049338 w 664"/>
                <a:gd name="T41" fmla="*/ 2289175 h 1975"/>
                <a:gd name="T42" fmla="*/ 1054100 w 664"/>
                <a:gd name="T43" fmla="*/ 2316162 h 1975"/>
                <a:gd name="T44" fmla="*/ 1033463 w 664"/>
                <a:gd name="T45" fmla="*/ 2346325 h 1975"/>
                <a:gd name="T46" fmla="*/ 946150 w 664"/>
                <a:gd name="T47" fmla="*/ 2444750 h 1975"/>
                <a:gd name="T48" fmla="*/ 717550 w 664"/>
                <a:gd name="T49" fmla="*/ 2663825 h 1975"/>
                <a:gd name="T50" fmla="*/ 534988 w 664"/>
                <a:gd name="T51" fmla="*/ 2840037 h 1975"/>
                <a:gd name="T52" fmla="*/ 395288 w 664"/>
                <a:gd name="T53" fmla="*/ 2974975 h 1975"/>
                <a:gd name="T54" fmla="*/ 301625 w 664"/>
                <a:gd name="T55" fmla="*/ 3073400 h 1975"/>
                <a:gd name="T56" fmla="*/ 249238 w 664"/>
                <a:gd name="T57" fmla="*/ 3125787 h 1975"/>
                <a:gd name="T58" fmla="*/ 203200 w 664"/>
                <a:gd name="T59" fmla="*/ 3135312 h 1975"/>
                <a:gd name="T60" fmla="*/ 134938 w 664"/>
                <a:gd name="T61" fmla="*/ 3098800 h 1975"/>
                <a:gd name="T62" fmla="*/ 68263 w 664"/>
                <a:gd name="T63" fmla="*/ 3005137 h 1975"/>
                <a:gd name="T64" fmla="*/ 11113 w 664"/>
                <a:gd name="T65" fmla="*/ 2865437 h 1975"/>
                <a:gd name="T66" fmla="*/ 0 w 664"/>
                <a:gd name="T67" fmla="*/ 2762250 h 1975"/>
                <a:gd name="T68" fmla="*/ 20638 w 664"/>
                <a:gd name="T69" fmla="*/ 2709862 h 1975"/>
                <a:gd name="T70" fmla="*/ 61913 w 664"/>
                <a:gd name="T71" fmla="*/ 2636837 h 1975"/>
                <a:gd name="T72" fmla="*/ 93663 w 664"/>
                <a:gd name="T73" fmla="*/ 2565400 h 1975"/>
                <a:gd name="T74" fmla="*/ 114300 w 664"/>
                <a:gd name="T75" fmla="*/ 2465387 h 1975"/>
                <a:gd name="T76" fmla="*/ 130175 w 664"/>
                <a:gd name="T77" fmla="*/ 2346325 h 1975"/>
                <a:gd name="T78" fmla="*/ 139700 w 664"/>
                <a:gd name="T79" fmla="*/ 2124075 h 1975"/>
                <a:gd name="T80" fmla="*/ 176213 w 664"/>
                <a:gd name="T81" fmla="*/ 1682750 h 1975"/>
                <a:gd name="T82" fmla="*/ 192088 w 664"/>
                <a:gd name="T83" fmla="*/ 1365250 h 1975"/>
                <a:gd name="T84" fmla="*/ 192088 w 664"/>
                <a:gd name="T85" fmla="*/ 1209675 h 1975"/>
                <a:gd name="T86" fmla="*/ 187325 w 664"/>
                <a:gd name="T87" fmla="*/ 1022350 h 1975"/>
                <a:gd name="T88" fmla="*/ 182563 w 664"/>
                <a:gd name="T89" fmla="*/ 814387 h 1975"/>
                <a:gd name="T90" fmla="*/ 171450 w 664"/>
                <a:gd name="T91" fmla="*/ 596900 h 1975"/>
                <a:gd name="T92" fmla="*/ 160338 w 664"/>
                <a:gd name="T93" fmla="*/ 452437 h 1975"/>
                <a:gd name="T94" fmla="*/ 146050 w 664"/>
                <a:gd name="T95" fmla="*/ 338137 h 1975"/>
                <a:gd name="T96" fmla="*/ 125413 w 664"/>
                <a:gd name="T97" fmla="*/ 254000 h 1975"/>
                <a:gd name="T98" fmla="*/ 88900 w 664"/>
                <a:gd name="T99" fmla="*/ 187325 h 1975"/>
                <a:gd name="T100" fmla="*/ 57150 w 664"/>
                <a:gd name="T101" fmla="*/ 82550 h 1975"/>
                <a:gd name="T102" fmla="*/ 82550 w 664"/>
                <a:gd name="T103" fmla="*/ 15875 h 1975"/>
                <a:gd name="T104" fmla="*/ 134938 w 664"/>
                <a:gd name="T105" fmla="*/ 0 h 197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64" h="1975">
                  <a:moveTo>
                    <a:pt x="85" y="0"/>
                  </a:moveTo>
                  <a:lnTo>
                    <a:pt x="95" y="0"/>
                  </a:lnTo>
                  <a:lnTo>
                    <a:pt x="108" y="3"/>
                  </a:lnTo>
                  <a:lnTo>
                    <a:pt x="124" y="7"/>
                  </a:lnTo>
                  <a:lnTo>
                    <a:pt x="141" y="13"/>
                  </a:lnTo>
                  <a:lnTo>
                    <a:pt x="160" y="20"/>
                  </a:lnTo>
                  <a:lnTo>
                    <a:pt x="180" y="30"/>
                  </a:lnTo>
                  <a:lnTo>
                    <a:pt x="203" y="39"/>
                  </a:lnTo>
                  <a:lnTo>
                    <a:pt x="226" y="52"/>
                  </a:lnTo>
                  <a:lnTo>
                    <a:pt x="245" y="62"/>
                  </a:lnTo>
                  <a:lnTo>
                    <a:pt x="262" y="72"/>
                  </a:lnTo>
                  <a:lnTo>
                    <a:pt x="278" y="85"/>
                  </a:lnTo>
                  <a:lnTo>
                    <a:pt x="288" y="98"/>
                  </a:lnTo>
                  <a:lnTo>
                    <a:pt x="298" y="111"/>
                  </a:lnTo>
                  <a:lnTo>
                    <a:pt x="304" y="128"/>
                  </a:lnTo>
                  <a:lnTo>
                    <a:pt x="311" y="141"/>
                  </a:lnTo>
                  <a:lnTo>
                    <a:pt x="311" y="157"/>
                  </a:lnTo>
                  <a:lnTo>
                    <a:pt x="311" y="196"/>
                  </a:lnTo>
                  <a:lnTo>
                    <a:pt x="308" y="239"/>
                  </a:lnTo>
                  <a:lnTo>
                    <a:pt x="304" y="281"/>
                  </a:lnTo>
                  <a:lnTo>
                    <a:pt x="304" y="324"/>
                  </a:lnTo>
                  <a:lnTo>
                    <a:pt x="301" y="370"/>
                  </a:lnTo>
                  <a:lnTo>
                    <a:pt x="298" y="415"/>
                  </a:lnTo>
                  <a:lnTo>
                    <a:pt x="295" y="461"/>
                  </a:lnTo>
                  <a:lnTo>
                    <a:pt x="291" y="510"/>
                  </a:lnTo>
                  <a:lnTo>
                    <a:pt x="288" y="563"/>
                  </a:lnTo>
                  <a:lnTo>
                    <a:pt x="285" y="615"/>
                  </a:lnTo>
                  <a:lnTo>
                    <a:pt x="281" y="667"/>
                  </a:lnTo>
                  <a:lnTo>
                    <a:pt x="278" y="723"/>
                  </a:lnTo>
                  <a:lnTo>
                    <a:pt x="272" y="778"/>
                  </a:lnTo>
                  <a:lnTo>
                    <a:pt x="268" y="837"/>
                  </a:lnTo>
                  <a:lnTo>
                    <a:pt x="265" y="896"/>
                  </a:lnTo>
                  <a:lnTo>
                    <a:pt x="259" y="955"/>
                  </a:lnTo>
                  <a:lnTo>
                    <a:pt x="259" y="988"/>
                  </a:lnTo>
                  <a:lnTo>
                    <a:pt x="255" y="1017"/>
                  </a:lnTo>
                  <a:lnTo>
                    <a:pt x="252" y="1076"/>
                  </a:lnTo>
                  <a:lnTo>
                    <a:pt x="249" y="1132"/>
                  </a:lnTo>
                  <a:lnTo>
                    <a:pt x="245" y="1187"/>
                  </a:lnTo>
                  <a:lnTo>
                    <a:pt x="245" y="1236"/>
                  </a:lnTo>
                  <a:lnTo>
                    <a:pt x="242" y="1282"/>
                  </a:lnTo>
                  <a:lnTo>
                    <a:pt x="239" y="1324"/>
                  </a:lnTo>
                  <a:lnTo>
                    <a:pt x="239" y="1364"/>
                  </a:lnTo>
                  <a:lnTo>
                    <a:pt x="236" y="1400"/>
                  </a:lnTo>
                  <a:lnTo>
                    <a:pt x="236" y="1436"/>
                  </a:lnTo>
                  <a:lnTo>
                    <a:pt x="232" y="1465"/>
                  </a:lnTo>
                  <a:lnTo>
                    <a:pt x="232" y="1491"/>
                  </a:lnTo>
                  <a:lnTo>
                    <a:pt x="232" y="1514"/>
                  </a:lnTo>
                  <a:lnTo>
                    <a:pt x="232" y="1537"/>
                  </a:lnTo>
                  <a:lnTo>
                    <a:pt x="232" y="1553"/>
                  </a:lnTo>
                  <a:lnTo>
                    <a:pt x="232" y="1570"/>
                  </a:lnTo>
                  <a:lnTo>
                    <a:pt x="232" y="1573"/>
                  </a:lnTo>
                  <a:lnTo>
                    <a:pt x="232" y="1580"/>
                  </a:lnTo>
                  <a:lnTo>
                    <a:pt x="236" y="1583"/>
                  </a:lnTo>
                  <a:lnTo>
                    <a:pt x="239" y="1586"/>
                  </a:lnTo>
                  <a:lnTo>
                    <a:pt x="245" y="1589"/>
                  </a:lnTo>
                  <a:lnTo>
                    <a:pt x="249" y="1593"/>
                  </a:lnTo>
                  <a:lnTo>
                    <a:pt x="259" y="1593"/>
                  </a:lnTo>
                  <a:lnTo>
                    <a:pt x="265" y="1596"/>
                  </a:lnTo>
                  <a:lnTo>
                    <a:pt x="268" y="1593"/>
                  </a:lnTo>
                  <a:lnTo>
                    <a:pt x="272" y="1593"/>
                  </a:lnTo>
                  <a:lnTo>
                    <a:pt x="278" y="1589"/>
                  </a:lnTo>
                  <a:lnTo>
                    <a:pt x="288" y="1586"/>
                  </a:lnTo>
                  <a:lnTo>
                    <a:pt x="298" y="1580"/>
                  </a:lnTo>
                  <a:lnTo>
                    <a:pt x="314" y="1573"/>
                  </a:lnTo>
                  <a:lnTo>
                    <a:pt x="331" y="1566"/>
                  </a:lnTo>
                  <a:lnTo>
                    <a:pt x="350" y="1560"/>
                  </a:lnTo>
                  <a:lnTo>
                    <a:pt x="370" y="1550"/>
                  </a:lnTo>
                  <a:lnTo>
                    <a:pt x="396" y="1540"/>
                  </a:lnTo>
                  <a:lnTo>
                    <a:pt x="422" y="1527"/>
                  </a:lnTo>
                  <a:lnTo>
                    <a:pt x="452" y="1514"/>
                  </a:lnTo>
                  <a:lnTo>
                    <a:pt x="481" y="1501"/>
                  </a:lnTo>
                  <a:lnTo>
                    <a:pt x="517" y="1485"/>
                  </a:lnTo>
                  <a:lnTo>
                    <a:pt x="553" y="1468"/>
                  </a:lnTo>
                  <a:lnTo>
                    <a:pt x="592" y="1452"/>
                  </a:lnTo>
                  <a:lnTo>
                    <a:pt x="609" y="1442"/>
                  </a:lnTo>
                  <a:lnTo>
                    <a:pt x="625" y="1439"/>
                  </a:lnTo>
                  <a:lnTo>
                    <a:pt x="628" y="1436"/>
                  </a:lnTo>
                  <a:lnTo>
                    <a:pt x="635" y="1432"/>
                  </a:lnTo>
                  <a:lnTo>
                    <a:pt x="638" y="1432"/>
                  </a:lnTo>
                  <a:lnTo>
                    <a:pt x="645" y="1432"/>
                  </a:lnTo>
                  <a:lnTo>
                    <a:pt x="648" y="1432"/>
                  </a:lnTo>
                  <a:lnTo>
                    <a:pt x="651" y="1432"/>
                  </a:lnTo>
                  <a:lnTo>
                    <a:pt x="658" y="1439"/>
                  </a:lnTo>
                  <a:lnTo>
                    <a:pt x="661" y="1442"/>
                  </a:lnTo>
                  <a:lnTo>
                    <a:pt x="661" y="1445"/>
                  </a:lnTo>
                  <a:lnTo>
                    <a:pt x="664" y="1449"/>
                  </a:lnTo>
                  <a:lnTo>
                    <a:pt x="664" y="1455"/>
                  </a:lnTo>
                  <a:lnTo>
                    <a:pt x="664" y="1459"/>
                  </a:lnTo>
                  <a:lnTo>
                    <a:pt x="661" y="1462"/>
                  </a:lnTo>
                  <a:lnTo>
                    <a:pt x="661" y="1468"/>
                  </a:lnTo>
                  <a:lnTo>
                    <a:pt x="658" y="1472"/>
                  </a:lnTo>
                  <a:lnTo>
                    <a:pt x="651" y="1478"/>
                  </a:lnTo>
                  <a:lnTo>
                    <a:pt x="648" y="1485"/>
                  </a:lnTo>
                  <a:lnTo>
                    <a:pt x="642" y="1491"/>
                  </a:lnTo>
                  <a:lnTo>
                    <a:pt x="635" y="1501"/>
                  </a:lnTo>
                  <a:lnTo>
                    <a:pt x="596" y="1540"/>
                  </a:lnTo>
                  <a:lnTo>
                    <a:pt x="556" y="1576"/>
                  </a:lnTo>
                  <a:lnTo>
                    <a:pt x="520" y="1612"/>
                  </a:lnTo>
                  <a:lnTo>
                    <a:pt x="484" y="1645"/>
                  </a:lnTo>
                  <a:lnTo>
                    <a:pt x="452" y="1678"/>
                  </a:lnTo>
                  <a:lnTo>
                    <a:pt x="419" y="1707"/>
                  </a:lnTo>
                  <a:lnTo>
                    <a:pt x="389" y="1737"/>
                  </a:lnTo>
                  <a:lnTo>
                    <a:pt x="363" y="1763"/>
                  </a:lnTo>
                  <a:lnTo>
                    <a:pt x="337" y="1789"/>
                  </a:lnTo>
                  <a:lnTo>
                    <a:pt x="311" y="1812"/>
                  </a:lnTo>
                  <a:lnTo>
                    <a:pt x="288" y="1835"/>
                  </a:lnTo>
                  <a:lnTo>
                    <a:pt x="268" y="1854"/>
                  </a:lnTo>
                  <a:lnTo>
                    <a:pt x="249" y="1874"/>
                  </a:lnTo>
                  <a:lnTo>
                    <a:pt x="232" y="1893"/>
                  </a:lnTo>
                  <a:lnTo>
                    <a:pt x="216" y="1910"/>
                  </a:lnTo>
                  <a:lnTo>
                    <a:pt x="203" y="1923"/>
                  </a:lnTo>
                  <a:lnTo>
                    <a:pt x="190" y="1936"/>
                  </a:lnTo>
                  <a:lnTo>
                    <a:pt x="180" y="1946"/>
                  </a:lnTo>
                  <a:lnTo>
                    <a:pt x="170" y="1956"/>
                  </a:lnTo>
                  <a:lnTo>
                    <a:pt x="164" y="1962"/>
                  </a:lnTo>
                  <a:lnTo>
                    <a:pt x="157" y="1969"/>
                  </a:lnTo>
                  <a:lnTo>
                    <a:pt x="151" y="1972"/>
                  </a:lnTo>
                  <a:lnTo>
                    <a:pt x="144" y="1975"/>
                  </a:lnTo>
                  <a:lnTo>
                    <a:pt x="141" y="1975"/>
                  </a:lnTo>
                  <a:lnTo>
                    <a:pt x="128" y="1975"/>
                  </a:lnTo>
                  <a:lnTo>
                    <a:pt x="115" y="1972"/>
                  </a:lnTo>
                  <a:lnTo>
                    <a:pt x="105" y="1965"/>
                  </a:lnTo>
                  <a:lnTo>
                    <a:pt x="95" y="1962"/>
                  </a:lnTo>
                  <a:lnTo>
                    <a:pt x="85" y="1952"/>
                  </a:lnTo>
                  <a:lnTo>
                    <a:pt x="75" y="1943"/>
                  </a:lnTo>
                  <a:lnTo>
                    <a:pt x="65" y="1933"/>
                  </a:lnTo>
                  <a:lnTo>
                    <a:pt x="56" y="1920"/>
                  </a:lnTo>
                  <a:lnTo>
                    <a:pt x="43" y="1893"/>
                  </a:lnTo>
                  <a:lnTo>
                    <a:pt x="33" y="1871"/>
                  </a:lnTo>
                  <a:lnTo>
                    <a:pt x="23" y="1848"/>
                  </a:lnTo>
                  <a:lnTo>
                    <a:pt x="13" y="1825"/>
                  </a:lnTo>
                  <a:lnTo>
                    <a:pt x="7" y="1805"/>
                  </a:lnTo>
                  <a:lnTo>
                    <a:pt x="3" y="1782"/>
                  </a:lnTo>
                  <a:lnTo>
                    <a:pt x="0" y="1763"/>
                  </a:lnTo>
                  <a:lnTo>
                    <a:pt x="0" y="1746"/>
                  </a:lnTo>
                  <a:lnTo>
                    <a:pt x="0" y="1740"/>
                  </a:lnTo>
                  <a:lnTo>
                    <a:pt x="0" y="1733"/>
                  </a:lnTo>
                  <a:lnTo>
                    <a:pt x="3" y="1727"/>
                  </a:lnTo>
                  <a:lnTo>
                    <a:pt x="7" y="1717"/>
                  </a:lnTo>
                  <a:lnTo>
                    <a:pt x="13" y="1707"/>
                  </a:lnTo>
                  <a:lnTo>
                    <a:pt x="20" y="1697"/>
                  </a:lnTo>
                  <a:lnTo>
                    <a:pt x="26" y="1684"/>
                  </a:lnTo>
                  <a:lnTo>
                    <a:pt x="33" y="1671"/>
                  </a:lnTo>
                  <a:lnTo>
                    <a:pt x="39" y="1661"/>
                  </a:lnTo>
                  <a:lnTo>
                    <a:pt x="43" y="1651"/>
                  </a:lnTo>
                  <a:lnTo>
                    <a:pt x="49" y="1638"/>
                  </a:lnTo>
                  <a:lnTo>
                    <a:pt x="52" y="1629"/>
                  </a:lnTo>
                  <a:lnTo>
                    <a:pt x="59" y="1616"/>
                  </a:lnTo>
                  <a:lnTo>
                    <a:pt x="62" y="1602"/>
                  </a:lnTo>
                  <a:lnTo>
                    <a:pt x="65" y="1586"/>
                  </a:lnTo>
                  <a:lnTo>
                    <a:pt x="69" y="1570"/>
                  </a:lnTo>
                  <a:lnTo>
                    <a:pt x="72" y="1553"/>
                  </a:lnTo>
                  <a:lnTo>
                    <a:pt x="75" y="1537"/>
                  </a:lnTo>
                  <a:lnTo>
                    <a:pt x="79" y="1517"/>
                  </a:lnTo>
                  <a:lnTo>
                    <a:pt x="79" y="1498"/>
                  </a:lnTo>
                  <a:lnTo>
                    <a:pt x="82" y="1478"/>
                  </a:lnTo>
                  <a:lnTo>
                    <a:pt x="82" y="1459"/>
                  </a:lnTo>
                  <a:lnTo>
                    <a:pt x="85" y="1436"/>
                  </a:lnTo>
                  <a:lnTo>
                    <a:pt x="85" y="1413"/>
                  </a:lnTo>
                  <a:lnTo>
                    <a:pt x="88" y="1338"/>
                  </a:lnTo>
                  <a:lnTo>
                    <a:pt x="95" y="1266"/>
                  </a:lnTo>
                  <a:lnTo>
                    <a:pt x="101" y="1194"/>
                  </a:lnTo>
                  <a:lnTo>
                    <a:pt x="105" y="1125"/>
                  </a:lnTo>
                  <a:lnTo>
                    <a:pt x="111" y="1060"/>
                  </a:lnTo>
                  <a:lnTo>
                    <a:pt x="115" y="997"/>
                  </a:lnTo>
                  <a:lnTo>
                    <a:pt x="118" y="939"/>
                  </a:lnTo>
                  <a:lnTo>
                    <a:pt x="121" y="883"/>
                  </a:lnTo>
                  <a:lnTo>
                    <a:pt x="121" y="860"/>
                  </a:lnTo>
                  <a:lnTo>
                    <a:pt x="121" y="837"/>
                  </a:lnTo>
                  <a:lnTo>
                    <a:pt x="121" y="814"/>
                  </a:lnTo>
                  <a:lnTo>
                    <a:pt x="121" y="788"/>
                  </a:lnTo>
                  <a:lnTo>
                    <a:pt x="121" y="762"/>
                  </a:lnTo>
                  <a:lnTo>
                    <a:pt x="121" y="736"/>
                  </a:lnTo>
                  <a:lnTo>
                    <a:pt x="121" y="706"/>
                  </a:lnTo>
                  <a:lnTo>
                    <a:pt x="118" y="677"/>
                  </a:lnTo>
                  <a:lnTo>
                    <a:pt x="118" y="644"/>
                  </a:lnTo>
                  <a:lnTo>
                    <a:pt x="118" y="615"/>
                  </a:lnTo>
                  <a:lnTo>
                    <a:pt x="118" y="582"/>
                  </a:lnTo>
                  <a:lnTo>
                    <a:pt x="115" y="549"/>
                  </a:lnTo>
                  <a:lnTo>
                    <a:pt x="115" y="513"/>
                  </a:lnTo>
                  <a:lnTo>
                    <a:pt x="115" y="478"/>
                  </a:lnTo>
                  <a:lnTo>
                    <a:pt x="111" y="442"/>
                  </a:lnTo>
                  <a:lnTo>
                    <a:pt x="111" y="402"/>
                  </a:lnTo>
                  <a:lnTo>
                    <a:pt x="108" y="376"/>
                  </a:lnTo>
                  <a:lnTo>
                    <a:pt x="108" y="353"/>
                  </a:lnTo>
                  <a:lnTo>
                    <a:pt x="105" y="327"/>
                  </a:lnTo>
                  <a:lnTo>
                    <a:pt x="105" y="307"/>
                  </a:lnTo>
                  <a:lnTo>
                    <a:pt x="101" y="285"/>
                  </a:lnTo>
                  <a:lnTo>
                    <a:pt x="101" y="265"/>
                  </a:lnTo>
                  <a:lnTo>
                    <a:pt x="98" y="245"/>
                  </a:lnTo>
                  <a:lnTo>
                    <a:pt x="95" y="229"/>
                  </a:lnTo>
                  <a:lnTo>
                    <a:pt x="92" y="213"/>
                  </a:lnTo>
                  <a:lnTo>
                    <a:pt x="88" y="200"/>
                  </a:lnTo>
                  <a:lnTo>
                    <a:pt x="85" y="183"/>
                  </a:lnTo>
                  <a:lnTo>
                    <a:pt x="82" y="173"/>
                  </a:lnTo>
                  <a:lnTo>
                    <a:pt x="79" y="160"/>
                  </a:lnTo>
                  <a:lnTo>
                    <a:pt x="75" y="151"/>
                  </a:lnTo>
                  <a:lnTo>
                    <a:pt x="69" y="144"/>
                  </a:lnTo>
                  <a:lnTo>
                    <a:pt x="65" y="134"/>
                  </a:lnTo>
                  <a:lnTo>
                    <a:pt x="56" y="118"/>
                  </a:lnTo>
                  <a:lnTo>
                    <a:pt x="46" y="98"/>
                  </a:lnTo>
                  <a:lnTo>
                    <a:pt x="43" y="82"/>
                  </a:lnTo>
                  <a:lnTo>
                    <a:pt x="36" y="69"/>
                  </a:lnTo>
                  <a:lnTo>
                    <a:pt x="36" y="52"/>
                  </a:lnTo>
                  <a:lnTo>
                    <a:pt x="39" y="43"/>
                  </a:lnTo>
                  <a:lnTo>
                    <a:pt x="39" y="30"/>
                  </a:lnTo>
                  <a:lnTo>
                    <a:pt x="46" y="20"/>
                  </a:lnTo>
                  <a:lnTo>
                    <a:pt x="52" y="10"/>
                  </a:lnTo>
                  <a:lnTo>
                    <a:pt x="62" y="3"/>
                  </a:lnTo>
                  <a:lnTo>
                    <a:pt x="75" y="0"/>
                  </a:lnTo>
                  <a:lnTo>
                    <a:pt x="85" y="0"/>
                  </a:lnTo>
                </a:path>
              </a:pathLst>
            </a:custGeom>
            <a:grpFill/>
            <a:ln w="31750">
              <a:solidFill>
                <a:srgbClr val="DA26C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auto">
            <a:xfrm>
              <a:off x="4703762" y="4551362"/>
              <a:ext cx="654050" cy="903288"/>
            </a:xfrm>
            <a:custGeom>
              <a:avLst/>
              <a:gdLst>
                <a:gd name="T0" fmla="*/ 31750 w 412"/>
                <a:gd name="T1" fmla="*/ 0 h 569"/>
                <a:gd name="T2" fmla="*/ 52388 w 412"/>
                <a:gd name="T3" fmla="*/ 4763 h 569"/>
                <a:gd name="T4" fmla="*/ 88900 w 412"/>
                <a:gd name="T5" fmla="*/ 15875 h 569"/>
                <a:gd name="T6" fmla="*/ 187325 w 412"/>
                <a:gd name="T7" fmla="*/ 61913 h 569"/>
                <a:gd name="T8" fmla="*/ 317500 w 412"/>
                <a:gd name="T9" fmla="*/ 146050 h 569"/>
                <a:gd name="T10" fmla="*/ 425450 w 412"/>
                <a:gd name="T11" fmla="*/ 233363 h 569"/>
                <a:gd name="T12" fmla="*/ 493713 w 412"/>
                <a:gd name="T13" fmla="*/ 301625 h 569"/>
                <a:gd name="T14" fmla="*/ 550863 w 412"/>
                <a:gd name="T15" fmla="*/ 368300 h 569"/>
                <a:gd name="T16" fmla="*/ 596900 w 412"/>
                <a:gd name="T17" fmla="*/ 431800 h 569"/>
                <a:gd name="T18" fmla="*/ 628650 w 412"/>
                <a:gd name="T19" fmla="*/ 514350 h 569"/>
                <a:gd name="T20" fmla="*/ 644525 w 412"/>
                <a:gd name="T21" fmla="*/ 596900 h 569"/>
                <a:gd name="T22" fmla="*/ 649288 w 412"/>
                <a:gd name="T23" fmla="*/ 658813 h 569"/>
                <a:gd name="T24" fmla="*/ 649288 w 412"/>
                <a:gd name="T25" fmla="*/ 727075 h 569"/>
                <a:gd name="T26" fmla="*/ 633413 w 412"/>
                <a:gd name="T27" fmla="*/ 800100 h 569"/>
                <a:gd name="T28" fmla="*/ 612775 w 412"/>
                <a:gd name="T29" fmla="*/ 857250 h 569"/>
                <a:gd name="T30" fmla="*/ 592138 w 412"/>
                <a:gd name="T31" fmla="*/ 877888 h 569"/>
                <a:gd name="T32" fmla="*/ 571500 w 412"/>
                <a:gd name="T33" fmla="*/ 893763 h 569"/>
                <a:gd name="T34" fmla="*/ 546100 w 412"/>
                <a:gd name="T35" fmla="*/ 903288 h 569"/>
                <a:gd name="T36" fmla="*/ 530225 w 412"/>
                <a:gd name="T37" fmla="*/ 903288 h 569"/>
                <a:gd name="T38" fmla="*/ 514350 w 412"/>
                <a:gd name="T39" fmla="*/ 893763 h 569"/>
                <a:gd name="T40" fmla="*/ 498475 w 412"/>
                <a:gd name="T41" fmla="*/ 882650 h 569"/>
                <a:gd name="T42" fmla="*/ 477838 w 412"/>
                <a:gd name="T43" fmla="*/ 862013 h 569"/>
                <a:gd name="T44" fmla="*/ 446088 w 412"/>
                <a:gd name="T45" fmla="*/ 830263 h 569"/>
                <a:gd name="T46" fmla="*/ 425450 w 412"/>
                <a:gd name="T47" fmla="*/ 804863 h 569"/>
                <a:gd name="T48" fmla="*/ 404813 w 412"/>
                <a:gd name="T49" fmla="*/ 773113 h 569"/>
                <a:gd name="T50" fmla="*/ 384175 w 412"/>
                <a:gd name="T51" fmla="*/ 742950 h 569"/>
                <a:gd name="T52" fmla="*/ 358775 w 412"/>
                <a:gd name="T53" fmla="*/ 701675 h 569"/>
                <a:gd name="T54" fmla="*/ 331788 w 412"/>
                <a:gd name="T55" fmla="*/ 654050 h 569"/>
                <a:gd name="T56" fmla="*/ 306388 w 412"/>
                <a:gd name="T57" fmla="*/ 601663 h 569"/>
                <a:gd name="T58" fmla="*/ 280988 w 412"/>
                <a:gd name="T59" fmla="*/ 544513 h 569"/>
                <a:gd name="T60" fmla="*/ 244475 w 412"/>
                <a:gd name="T61" fmla="*/ 473075 h 569"/>
                <a:gd name="T62" fmla="*/ 212725 w 412"/>
                <a:gd name="T63" fmla="*/ 409575 h 569"/>
                <a:gd name="T64" fmla="*/ 182563 w 412"/>
                <a:gd name="T65" fmla="*/ 347663 h 569"/>
                <a:gd name="T66" fmla="*/ 150813 w 412"/>
                <a:gd name="T67" fmla="*/ 296863 h 569"/>
                <a:gd name="T68" fmla="*/ 125413 w 412"/>
                <a:gd name="T69" fmla="*/ 249238 h 569"/>
                <a:gd name="T70" fmla="*/ 103188 w 412"/>
                <a:gd name="T71" fmla="*/ 212725 h 569"/>
                <a:gd name="T72" fmla="*/ 77788 w 412"/>
                <a:gd name="T73" fmla="*/ 176213 h 569"/>
                <a:gd name="T74" fmla="*/ 61913 w 412"/>
                <a:gd name="T75" fmla="*/ 150813 h 569"/>
                <a:gd name="T76" fmla="*/ 31750 w 412"/>
                <a:gd name="T77" fmla="*/ 114300 h 569"/>
                <a:gd name="T78" fmla="*/ 15875 w 412"/>
                <a:gd name="T79" fmla="*/ 82550 h 569"/>
                <a:gd name="T80" fmla="*/ 4763 w 412"/>
                <a:gd name="T81" fmla="*/ 57150 h 569"/>
                <a:gd name="T82" fmla="*/ 0 w 412"/>
                <a:gd name="T83" fmla="*/ 36513 h 569"/>
                <a:gd name="T84" fmla="*/ 4763 w 412"/>
                <a:gd name="T85" fmla="*/ 20638 h 569"/>
                <a:gd name="T86" fmla="*/ 4763 w 412"/>
                <a:gd name="T87" fmla="*/ 11113 h 569"/>
                <a:gd name="T88" fmla="*/ 25400 w 412"/>
                <a:gd name="T89" fmla="*/ 0 h 56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2" h="569">
                  <a:moveTo>
                    <a:pt x="16" y="0"/>
                  </a:moveTo>
                  <a:lnTo>
                    <a:pt x="20" y="0"/>
                  </a:lnTo>
                  <a:lnTo>
                    <a:pt x="26" y="0"/>
                  </a:lnTo>
                  <a:lnTo>
                    <a:pt x="33" y="3"/>
                  </a:lnTo>
                  <a:lnTo>
                    <a:pt x="39" y="3"/>
                  </a:lnTo>
                  <a:lnTo>
                    <a:pt x="56" y="10"/>
                  </a:lnTo>
                  <a:lnTo>
                    <a:pt x="75" y="16"/>
                  </a:lnTo>
                  <a:lnTo>
                    <a:pt x="118" y="39"/>
                  </a:lnTo>
                  <a:lnTo>
                    <a:pt x="160" y="66"/>
                  </a:lnTo>
                  <a:lnTo>
                    <a:pt x="200" y="92"/>
                  </a:lnTo>
                  <a:lnTo>
                    <a:pt x="242" y="124"/>
                  </a:lnTo>
                  <a:lnTo>
                    <a:pt x="268" y="147"/>
                  </a:lnTo>
                  <a:lnTo>
                    <a:pt x="291" y="167"/>
                  </a:lnTo>
                  <a:lnTo>
                    <a:pt x="311" y="190"/>
                  </a:lnTo>
                  <a:lnTo>
                    <a:pt x="331" y="209"/>
                  </a:lnTo>
                  <a:lnTo>
                    <a:pt x="347" y="232"/>
                  </a:lnTo>
                  <a:lnTo>
                    <a:pt x="363" y="252"/>
                  </a:lnTo>
                  <a:lnTo>
                    <a:pt x="376" y="272"/>
                  </a:lnTo>
                  <a:lnTo>
                    <a:pt x="386" y="291"/>
                  </a:lnTo>
                  <a:lnTo>
                    <a:pt x="396" y="324"/>
                  </a:lnTo>
                  <a:lnTo>
                    <a:pt x="403" y="360"/>
                  </a:lnTo>
                  <a:lnTo>
                    <a:pt x="406" y="376"/>
                  </a:lnTo>
                  <a:lnTo>
                    <a:pt x="409" y="396"/>
                  </a:lnTo>
                  <a:lnTo>
                    <a:pt x="409" y="415"/>
                  </a:lnTo>
                  <a:lnTo>
                    <a:pt x="412" y="435"/>
                  </a:lnTo>
                  <a:lnTo>
                    <a:pt x="409" y="458"/>
                  </a:lnTo>
                  <a:lnTo>
                    <a:pt x="406" y="481"/>
                  </a:lnTo>
                  <a:lnTo>
                    <a:pt x="399" y="504"/>
                  </a:lnTo>
                  <a:lnTo>
                    <a:pt x="389" y="530"/>
                  </a:lnTo>
                  <a:lnTo>
                    <a:pt x="386" y="540"/>
                  </a:lnTo>
                  <a:lnTo>
                    <a:pt x="380" y="546"/>
                  </a:lnTo>
                  <a:lnTo>
                    <a:pt x="373" y="553"/>
                  </a:lnTo>
                  <a:lnTo>
                    <a:pt x="367" y="559"/>
                  </a:lnTo>
                  <a:lnTo>
                    <a:pt x="360" y="563"/>
                  </a:lnTo>
                  <a:lnTo>
                    <a:pt x="350" y="566"/>
                  </a:lnTo>
                  <a:lnTo>
                    <a:pt x="344" y="569"/>
                  </a:lnTo>
                  <a:lnTo>
                    <a:pt x="337" y="569"/>
                  </a:lnTo>
                  <a:lnTo>
                    <a:pt x="334" y="569"/>
                  </a:lnTo>
                  <a:lnTo>
                    <a:pt x="327" y="566"/>
                  </a:lnTo>
                  <a:lnTo>
                    <a:pt x="324" y="563"/>
                  </a:lnTo>
                  <a:lnTo>
                    <a:pt x="317" y="559"/>
                  </a:lnTo>
                  <a:lnTo>
                    <a:pt x="314" y="556"/>
                  </a:lnTo>
                  <a:lnTo>
                    <a:pt x="308" y="550"/>
                  </a:lnTo>
                  <a:lnTo>
                    <a:pt x="301" y="543"/>
                  </a:lnTo>
                  <a:lnTo>
                    <a:pt x="295" y="536"/>
                  </a:lnTo>
                  <a:lnTo>
                    <a:pt x="281" y="523"/>
                  </a:lnTo>
                  <a:lnTo>
                    <a:pt x="275" y="517"/>
                  </a:lnTo>
                  <a:lnTo>
                    <a:pt x="268" y="507"/>
                  </a:lnTo>
                  <a:lnTo>
                    <a:pt x="262" y="497"/>
                  </a:lnTo>
                  <a:lnTo>
                    <a:pt x="255" y="487"/>
                  </a:lnTo>
                  <a:lnTo>
                    <a:pt x="249" y="478"/>
                  </a:lnTo>
                  <a:lnTo>
                    <a:pt x="242" y="468"/>
                  </a:lnTo>
                  <a:lnTo>
                    <a:pt x="232" y="455"/>
                  </a:lnTo>
                  <a:lnTo>
                    <a:pt x="226" y="442"/>
                  </a:lnTo>
                  <a:lnTo>
                    <a:pt x="219" y="425"/>
                  </a:lnTo>
                  <a:lnTo>
                    <a:pt x="209" y="412"/>
                  </a:lnTo>
                  <a:lnTo>
                    <a:pt x="203" y="396"/>
                  </a:lnTo>
                  <a:lnTo>
                    <a:pt x="193" y="379"/>
                  </a:lnTo>
                  <a:lnTo>
                    <a:pt x="183" y="360"/>
                  </a:lnTo>
                  <a:lnTo>
                    <a:pt x="177" y="343"/>
                  </a:lnTo>
                  <a:lnTo>
                    <a:pt x="164" y="321"/>
                  </a:lnTo>
                  <a:lnTo>
                    <a:pt x="154" y="298"/>
                  </a:lnTo>
                  <a:lnTo>
                    <a:pt x="144" y="278"/>
                  </a:lnTo>
                  <a:lnTo>
                    <a:pt x="134" y="258"/>
                  </a:lnTo>
                  <a:lnTo>
                    <a:pt x="124" y="239"/>
                  </a:lnTo>
                  <a:lnTo>
                    <a:pt x="115" y="219"/>
                  </a:lnTo>
                  <a:lnTo>
                    <a:pt x="105" y="203"/>
                  </a:lnTo>
                  <a:lnTo>
                    <a:pt x="95" y="187"/>
                  </a:lnTo>
                  <a:lnTo>
                    <a:pt x="88" y="173"/>
                  </a:lnTo>
                  <a:lnTo>
                    <a:pt x="79" y="157"/>
                  </a:lnTo>
                  <a:lnTo>
                    <a:pt x="72" y="144"/>
                  </a:lnTo>
                  <a:lnTo>
                    <a:pt x="65" y="134"/>
                  </a:lnTo>
                  <a:lnTo>
                    <a:pt x="56" y="121"/>
                  </a:lnTo>
                  <a:lnTo>
                    <a:pt x="49" y="111"/>
                  </a:lnTo>
                  <a:lnTo>
                    <a:pt x="43" y="102"/>
                  </a:lnTo>
                  <a:lnTo>
                    <a:pt x="39" y="95"/>
                  </a:lnTo>
                  <a:lnTo>
                    <a:pt x="29" y="82"/>
                  </a:lnTo>
                  <a:lnTo>
                    <a:pt x="20" y="72"/>
                  </a:lnTo>
                  <a:lnTo>
                    <a:pt x="16" y="62"/>
                  </a:lnTo>
                  <a:lnTo>
                    <a:pt x="10" y="52"/>
                  </a:lnTo>
                  <a:lnTo>
                    <a:pt x="7" y="43"/>
                  </a:lnTo>
                  <a:lnTo>
                    <a:pt x="3" y="36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3" y="7"/>
                  </a:lnTo>
                  <a:lnTo>
                    <a:pt x="10" y="0"/>
                  </a:lnTo>
                  <a:lnTo>
                    <a:pt x="16" y="0"/>
                  </a:lnTo>
                </a:path>
              </a:pathLst>
            </a:custGeom>
            <a:grpFill/>
            <a:ln w="31750">
              <a:solidFill>
                <a:srgbClr val="DA26C5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" name="Freeform 25"/>
          <p:cNvSpPr>
            <a:spLocks/>
          </p:cNvSpPr>
          <p:nvPr/>
        </p:nvSpPr>
        <p:spPr bwMode="auto">
          <a:xfrm>
            <a:off x="3124199" y="1371600"/>
            <a:ext cx="990600" cy="990600"/>
          </a:xfrm>
          <a:custGeom>
            <a:avLst/>
            <a:gdLst>
              <a:gd name="T0" fmla="*/ 114300 w 1319"/>
              <a:gd name="T1" fmla="*/ 4763 h 1756"/>
              <a:gd name="T2" fmla="*/ 177800 w 1319"/>
              <a:gd name="T3" fmla="*/ 34925 h 1756"/>
              <a:gd name="T4" fmla="*/ 239713 w 1319"/>
              <a:gd name="T5" fmla="*/ 98425 h 1756"/>
              <a:gd name="T6" fmla="*/ 296863 w 1319"/>
              <a:gd name="T7" fmla="*/ 180975 h 1756"/>
              <a:gd name="T8" fmla="*/ 358775 w 1319"/>
              <a:gd name="T9" fmla="*/ 290513 h 1756"/>
              <a:gd name="T10" fmla="*/ 420688 w 1319"/>
              <a:gd name="T11" fmla="*/ 446088 h 1756"/>
              <a:gd name="T12" fmla="*/ 500063 w 1319"/>
              <a:gd name="T13" fmla="*/ 638175 h 1756"/>
              <a:gd name="T14" fmla="*/ 577850 w 1319"/>
              <a:gd name="T15" fmla="*/ 814388 h 1756"/>
              <a:gd name="T16" fmla="*/ 649288 w 1319"/>
              <a:gd name="T17" fmla="*/ 981075 h 1756"/>
              <a:gd name="T18" fmla="*/ 717550 w 1319"/>
              <a:gd name="T19" fmla="*/ 1130300 h 1756"/>
              <a:gd name="T20" fmla="*/ 790575 w 1319"/>
              <a:gd name="T21" fmla="*/ 1271588 h 1756"/>
              <a:gd name="T22" fmla="*/ 852488 w 1319"/>
              <a:gd name="T23" fmla="*/ 1395413 h 1756"/>
              <a:gd name="T24" fmla="*/ 914400 w 1319"/>
              <a:gd name="T25" fmla="*/ 1509713 h 1756"/>
              <a:gd name="T26" fmla="*/ 977900 w 1319"/>
              <a:gd name="T27" fmla="*/ 1614488 h 1756"/>
              <a:gd name="T28" fmla="*/ 1035050 w 1319"/>
              <a:gd name="T29" fmla="*/ 1701800 h 1756"/>
              <a:gd name="T30" fmla="*/ 1085850 w 1319"/>
              <a:gd name="T31" fmla="*/ 1774825 h 1756"/>
              <a:gd name="T32" fmla="*/ 1190625 w 1319"/>
              <a:gd name="T33" fmla="*/ 1898650 h 1756"/>
              <a:gd name="T34" fmla="*/ 1330325 w 1319"/>
              <a:gd name="T35" fmla="*/ 2044700 h 1756"/>
              <a:gd name="T36" fmla="*/ 1481138 w 1319"/>
              <a:gd name="T37" fmla="*/ 2184400 h 1756"/>
              <a:gd name="T38" fmla="*/ 1647825 w 1319"/>
              <a:gd name="T39" fmla="*/ 2325688 h 1756"/>
              <a:gd name="T40" fmla="*/ 1824038 w 1319"/>
              <a:gd name="T41" fmla="*/ 2460625 h 1756"/>
              <a:gd name="T42" fmla="*/ 1985963 w 1319"/>
              <a:gd name="T43" fmla="*/ 2568575 h 1756"/>
              <a:gd name="T44" fmla="*/ 2058988 w 1319"/>
              <a:gd name="T45" fmla="*/ 2630488 h 1756"/>
              <a:gd name="T46" fmla="*/ 2089150 w 1319"/>
              <a:gd name="T47" fmla="*/ 2693988 h 1756"/>
              <a:gd name="T48" fmla="*/ 2084388 w 1319"/>
              <a:gd name="T49" fmla="*/ 2724150 h 1756"/>
              <a:gd name="T50" fmla="*/ 2047875 w 1319"/>
              <a:gd name="T51" fmla="*/ 2740025 h 1756"/>
              <a:gd name="T52" fmla="*/ 1979613 w 1319"/>
              <a:gd name="T53" fmla="*/ 2755900 h 1756"/>
              <a:gd name="T54" fmla="*/ 1908175 w 1319"/>
              <a:gd name="T55" fmla="*/ 2765425 h 1756"/>
              <a:gd name="T56" fmla="*/ 1819275 w 1319"/>
              <a:gd name="T57" fmla="*/ 2776538 h 1756"/>
              <a:gd name="T58" fmla="*/ 1720850 w 1319"/>
              <a:gd name="T59" fmla="*/ 2781300 h 1756"/>
              <a:gd name="T60" fmla="*/ 1600200 w 1319"/>
              <a:gd name="T61" fmla="*/ 2787650 h 1756"/>
              <a:gd name="T62" fmla="*/ 1471613 w 1319"/>
              <a:gd name="T63" fmla="*/ 2787650 h 1756"/>
              <a:gd name="T64" fmla="*/ 1371600 w 1319"/>
              <a:gd name="T65" fmla="*/ 2787650 h 1756"/>
              <a:gd name="T66" fmla="*/ 1300163 w 1319"/>
              <a:gd name="T67" fmla="*/ 2771775 h 1756"/>
              <a:gd name="T68" fmla="*/ 1231900 w 1319"/>
              <a:gd name="T69" fmla="*/ 2740025 h 1756"/>
              <a:gd name="T70" fmla="*/ 1174750 w 1319"/>
              <a:gd name="T71" fmla="*/ 2693988 h 1756"/>
              <a:gd name="T72" fmla="*/ 1122363 w 1319"/>
              <a:gd name="T73" fmla="*/ 2636838 h 1756"/>
              <a:gd name="T74" fmla="*/ 1076325 w 1319"/>
              <a:gd name="T75" fmla="*/ 2568575 h 1756"/>
              <a:gd name="T76" fmla="*/ 1028700 w 1319"/>
              <a:gd name="T77" fmla="*/ 2481263 h 1756"/>
              <a:gd name="T78" fmla="*/ 977900 w 1319"/>
              <a:gd name="T79" fmla="*/ 2371725 h 1756"/>
              <a:gd name="T80" fmla="*/ 914400 w 1319"/>
              <a:gd name="T81" fmla="*/ 2241550 h 1756"/>
              <a:gd name="T82" fmla="*/ 852488 w 1319"/>
              <a:gd name="T83" fmla="*/ 2090738 h 1756"/>
              <a:gd name="T84" fmla="*/ 779463 w 1319"/>
              <a:gd name="T85" fmla="*/ 1919288 h 1756"/>
              <a:gd name="T86" fmla="*/ 706438 w 1319"/>
              <a:gd name="T87" fmla="*/ 1727200 h 1756"/>
              <a:gd name="T88" fmla="*/ 623888 w 1319"/>
              <a:gd name="T89" fmla="*/ 1520825 h 1756"/>
              <a:gd name="T90" fmla="*/ 541338 w 1319"/>
              <a:gd name="T91" fmla="*/ 1287463 h 1756"/>
              <a:gd name="T92" fmla="*/ 452438 w 1319"/>
              <a:gd name="T93" fmla="*/ 1031875 h 1756"/>
              <a:gd name="T94" fmla="*/ 358775 w 1319"/>
              <a:gd name="T95" fmla="*/ 757238 h 1756"/>
              <a:gd name="T96" fmla="*/ 296863 w 1319"/>
              <a:gd name="T97" fmla="*/ 576263 h 1756"/>
              <a:gd name="T98" fmla="*/ 249238 w 1319"/>
              <a:gd name="T99" fmla="*/ 455613 h 1756"/>
              <a:gd name="T100" fmla="*/ 198438 w 1319"/>
              <a:gd name="T101" fmla="*/ 357188 h 1756"/>
              <a:gd name="T102" fmla="*/ 150813 w 1319"/>
              <a:gd name="T103" fmla="*/ 269875 h 1756"/>
              <a:gd name="T104" fmla="*/ 100013 w 1319"/>
              <a:gd name="T105" fmla="*/ 201613 h 1756"/>
              <a:gd name="T106" fmla="*/ 52388 w 1319"/>
              <a:gd name="T107" fmla="*/ 149225 h 1756"/>
              <a:gd name="T108" fmla="*/ 15875 w 1319"/>
              <a:gd name="T109" fmla="*/ 107950 h 1756"/>
              <a:gd name="T110" fmla="*/ 0 w 1319"/>
              <a:gd name="T111" fmla="*/ 66675 h 1756"/>
              <a:gd name="T112" fmla="*/ 6350 w 1319"/>
              <a:gd name="T113" fmla="*/ 30163 h 1756"/>
              <a:gd name="T114" fmla="*/ 26988 w 1319"/>
              <a:gd name="T115" fmla="*/ 9525 h 1756"/>
              <a:gd name="T116" fmla="*/ 73025 w 1319"/>
              <a:gd name="T117" fmla="*/ 0 h 175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19" h="1756">
                <a:moveTo>
                  <a:pt x="46" y="0"/>
                </a:moveTo>
                <a:lnTo>
                  <a:pt x="59" y="3"/>
                </a:lnTo>
                <a:lnTo>
                  <a:pt x="72" y="3"/>
                </a:lnTo>
                <a:lnTo>
                  <a:pt x="85" y="9"/>
                </a:lnTo>
                <a:lnTo>
                  <a:pt x="99" y="16"/>
                </a:lnTo>
                <a:lnTo>
                  <a:pt x="112" y="22"/>
                </a:lnTo>
                <a:lnTo>
                  <a:pt x="125" y="36"/>
                </a:lnTo>
                <a:lnTo>
                  <a:pt x="138" y="45"/>
                </a:lnTo>
                <a:lnTo>
                  <a:pt x="151" y="62"/>
                </a:lnTo>
                <a:lnTo>
                  <a:pt x="164" y="75"/>
                </a:lnTo>
                <a:lnTo>
                  <a:pt x="174" y="94"/>
                </a:lnTo>
                <a:lnTo>
                  <a:pt x="187" y="114"/>
                </a:lnTo>
                <a:lnTo>
                  <a:pt x="200" y="134"/>
                </a:lnTo>
                <a:lnTo>
                  <a:pt x="213" y="160"/>
                </a:lnTo>
                <a:lnTo>
                  <a:pt x="226" y="183"/>
                </a:lnTo>
                <a:lnTo>
                  <a:pt x="239" y="209"/>
                </a:lnTo>
                <a:lnTo>
                  <a:pt x="249" y="238"/>
                </a:lnTo>
                <a:lnTo>
                  <a:pt x="265" y="281"/>
                </a:lnTo>
                <a:lnTo>
                  <a:pt x="282" y="323"/>
                </a:lnTo>
                <a:lnTo>
                  <a:pt x="298" y="363"/>
                </a:lnTo>
                <a:lnTo>
                  <a:pt x="315" y="402"/>
                </a:lnTo>
                <a:lnTo>
                  <a:pt x="331" y="438"/>
                </a:lnTo>
                <a:lnTo>
                  <a:pt x="347" y="477"/>
                </a:lnTo>
                <a:lnTo>
                  <a:pt x="364" y="513"/>
                </a:lnTo>
                <a:lnTo>
                  <a:pt x="377" y="549"/>
                </a:lnTo>
                <a:lnTo>
                  <a:pt x="393" y="582"/>
                </a:lnTo>
                <a:lnTo>
                  <a:pt x="409" y="618"/>
                </a:lnTo>
                <a:lnTo>
                  <a:pt x="423" y="650"/>
                </a:lnTo>
                <a:lnTo>
                  <a:pt x="439" y="680"/>
                </a:lnTo>
                <a:lnTo>
                  <a:pt x="452" y="712"/>
                </a:lnTo>
                <a:lnTo>
                  <a:pt x="468" y="742"/>
                </a:lnTo>
                <a:lnTo>
                  <a:pt x="481" y="771"/>
                </a:lnTo>
                <a:lnTo>
                  <a:pt x="498" y="801"/>
                </a:lnTo>
                <a:lnTo>
                  <a:pt x="511" y="827"/>
                </a:lnTo>
                <a:lnTo>
                  <a:pt x="524" y="853"/>
                </a:lnTo>
                <a:lnTo>
                  <a:pt x="537" y="879"/>
                </a:lnTo>
                <a:lnTo>
                  <a:pt x="550" y="905"/>
                </a:lnTo>
                <a:lnTo>
                  <a:pt x="563" y="928"/>
                </a:lnTo>
                <a:lnTo>
                  <a:pt x="576" y="951"/>
                </a:lnTo>
                <a:lnTo>
                  <a:pt x="590" y="974"/>
                </a:lnTo>
                <a:lnTo>
                  <a:pt x="603" y="994"/>
                </a:lnTo>
                <a:lnTo>
                  <a:pt x="616" y="1017"/>
                </a:lnTo>
                <a:lnTo>
                  <a:pt x="629" y="1036"/>
                </a:lnTo>
                <a:lnTo>
                  <a:pt x="639" y="1052"/>
                </a:lnTo>
                <a:lnTo>
                  <a:pt x="652" y="1072"/>
                </a:lnTo>
                <a:lnTo>
                  <a:pt x="662" y="1088"/>
                </a:lnTo>
                <a:lnTo>
                  <a:pt x="675" y="1105"/>
                </a:lnTo>
                <a:lnTo>
                  <a:pt x="684" y="1118"/>
                </a:lnTo>
                <a:lnTo>
                  <a:pt x="698" y="1134"/>
                </a:lnTo>
                <a:lnTo>
                  <a:pt x="724" y="1164"/>
                </a:lnTo>
                <a:lnTo>
                  <a:pt x="750" y="1196"/>
                </a:lnTo>
                <a:lnTo>
                  <a:pt x="779" y="1226"/>
                </a:lnTo>
                <a:lnTo>
                  <a:pt x="806" y="1259"/>
                </a:lnTo>
                <a:lnTo>
                  <a:pt x="838" y="1288"/>
                </a:lnTo>
                <a:lnTo>
                  <a:pt x="868" y="1317"/>
                </a:lnTo>
                <a:lnTo>
                  <a:pt x="900" y="1347"/>
                </a:lnTo>
                <a:lnTo>
                  <a:pt x="933" y="1376"/>
                </a:lnTo>
                <a:lnTo>
                  <a:pt x="966" y="1406"/>
                </a:lnTo>
                <a:lnTo>
                  <a:pt x="1002" y="1435"/>
                </a:lnTo>
                <a:lnTo>
                  <a:pt x="1038" y="1465"/>
                </a:lnTo>
                <a:lnTo>
                  <a:pt x="1074" y="1494"/>
                </a:lnTo>
                <a:lnTo>
                  <a:pt x="1113" y="1520"/>
                </a:lnTo>
                <a:lnTo>
                  <a:pt x="1149" y="1550"/>
                </a:lnTo>
                <a:lnTo>
                  <a:pt x="1189" y="1576"/>
                </a:lnTo>
                <a:lnTo>
                  <a:pt x="1231" y="1605"/>
                </a:lnTo>
                <a:lnTo>
                  <a:pt x="1251" y="1618"/>
                </a:lnTo>
                <a:lnTo>
                  <a:pt x="1270" y="1631"/>
                </a:lnTo>
                <a:lnTo>
                  <a:pt x="1283" y="1644"/>
                </a:lnTo>
                <a:lnTo>
                  <a:pt x="1297" y="1657"/>
                </a:lnTo>
                <a:lnTo>
                  <a:pt x="1306" y="1671"/>
                </a:lnTo>
                <a:lnTo>
                  <a:pt x="1313" y="1684"/>
                </a:lnTo>
                <a:lnTo>
                  <a:pt x="1316" y="1697"/>
                </a:lnTo>
                <a:lnTo>
                  <a:pt x="1319" y="1710"/>
                </a:lnTo>
                <a:lnTo>
                  <a:pt x="1316" y="1713"/>
                </a:lnTo>
                <a:lnTo>
                  <a:pt x="1313" y="1716"/>
                </a:lnTo>
                <a:lnTo>
                  <a:pt x="1310" y="1720"/>
                </a:lnTo>
                <a:lnTo>
                  <a:pt x="1300" y="1723"/>
                </a:lnTo>
                <a:lnTo>
                  <a:pt x="1290" y="1726"/>
                </a:lnTo>
                <a:lnTo>
                  <a:pt x="1280" y="1729"/>
                </a:lnTo>
                <a:lnTo>
                  <a:pt x="1264" y="1733"/>
                </a:lnTo>
                <a:lnTo>
                  <a:pt x="1247" y="1736"/>
                </a:lnTo>
                <a:lnTo>
                  <a:pt x="1234" y="1739"/>
                </a:lnTo>
                <a:lnTo>
                  <a:pt x="1218" y="1742"/>
                </a:lnTo>
                <a:lnTo>
                  <a:pt x="1202" y="1742"/>
                </a:lnTo>
                <a:lnTo>
                  <a:pt x="1185" y="1746"/>
                </a:lnTo>
                <a:lnTo>
                  <a:pt x="1166" y="1746"/>
                </a:lnTo>
                <a:lnTo>
                  <a:pt x="1146" y="1749"/>
                </a:lnTo>
                <a:lnTo>
                  <a:pt x="1126" y="1749"/>
                </a:lnTo>
                <a:lnTo>
                  <a:pt x="1107" y="1752"/>
                </a:lnTo>
                <a:lnTo>
                  <a:pt x="1084" y="1752"/>
                </a:lnTo>
                <a:lnTo>
                  <a:pt x="1061" y="1752"/>
                </a:lnTo>
                <a:lnTo>
                  <a:pt x="1035" y="1756"/>
                </a:lnTo>
                <a:lnTo>
                  <a:pt x="1008" y="1756"/>
                </a:lnTo>
                <a:lnTo>
                  <a:pt x="982" y="1756"/>
                </a:lnTo>
                <a:lnTo>
                  <a:pt x="956" y="1756"/>
                </a:lnTo>
                <a:lnTo>
                  <a:pt x="927" y="1756"/>
                </a:lnTo>
                <a:lnTo>
                  <a:pt x="897" y="1756"/>
                </a:lnTo>
                <a:lnTo>
                  <a:pt x="881" y="1756"/>
                </a:lnTo>
                <a:lnTo>
                  <a:pt x="864" y="1756"/>
                </a:lnTo>
                <a:lnTo>
                  <a:pt x="848" y="1752"/>
                </a:lnTo>
                <a:lnTo>
                  <a:pt x="832" y="1749"/>
                </a:lnTo>
                <a:lnTo>
                  <a:pt x="819" y="1746"/>
                </a:lnTo>
                <a:lnTo>
                  <a:pt x="802" y="1739"/>
                </a:lnTo>
                <a:lnTo>
                  <a:pt x="789" y="1733"/>
                </a:lnTo>
                <a:lnTo>
                  <a:pt x="776" y="1726"/>
                </a:lnTo>
                <a:lnTo>
                  <a:pt x="763" y="1716"/>
                </a:lnTo>
                <a:lnTo>
                  <a:pt x="750" y="1710"/>
                </a:lnTo>
                <a:lnTo>
                  <a:pt x="740" y="1697"/>
                </a:lnTo>
                <a:lnTo>
                  <a:pt x="727" y="1687"/>
                </a:lnTo>
                <a:lnTo>
                  <a:pt x="717" y="1674"/>
                </a:lnTo>
                <a:lnTo>
                  <a:pt x="707" y="1661"/>
                </a:lnTo>
                <a:lnTo>
                  <a:pt x="698" y="1648"/>
                </a:lnTo>
                <a:lnTo>
                  <a:pt x="688" y="1635"/>
                </a:lnTo>
                <a:lnTo>
                  <a:pt x="678" y="1618"/>
                </a:lnTo>
                <a:lnTo>
                  <a:pt x="668" y="1602"/>
                </a:lnTo>
                <a:lnTo>
                  <a:pt x="658" y="1582"/>
                </a:lnTo>
                <a:lnTo>
                  <a:pt x="648" y="1563"/>
                </a:lnTo>
                <a:lnTo>
                  <a:pt x="639" y="1540"/>
                </a:lnTo>
                <a:lnTo>
                  <a:pt x="626" y="1517"/>
                </a:lnTo>
                <a:lnTo>
                  <a:pt x="616" y="1494"/>
                </a:lnTo>
                <a:lnTo>
                  <a:pt x="603" y="1468"/>
                </a:lnTo>
                <a:lnTo>
                  <a:pt x="590" y="1442"/>
                </a:lnTo>
                <a:lnTo>
                  <a:pt x="576" y="1412"/>
                </a:lnTo>
                <a:lnTo>
                  <a:pt x="563" y="1383"/>
                </a:lnTo>
                <a:lnTo>
                  <a:pt x="550" y="1350"/>
                </a:lnTo>
                <a:lnTo>
                  <a:pt x="537" y="1317"/>
                </a:lnTo>
                <a:lnTo>
                  <a:pt x="521" y="1285"/>
                </a:lnTo>
                <a:lnTo>
                  <a:pt x="508" y="1249"/>
                </a:lnTo>
                <a:lnTo>
                  <a:pt x="491" y="1209"/>
                </a:lnTo>
                <a:lnTo>
                  <a:pt x="475" y="1170"/>
                </a:lnTo>
                <a:lnTo>
                  <a:pt x="462" y="1131"/>
                </a:lnTo>
                <a:lnTo>
                  <a:pt x="445" y="1088"/>
                </a:lnTo>
                <a:lnTo>
                  <a:pt x="429" y="1046"/>
                </a:lnTo>
                <a:lnTo>
                  <a:pt x="413" y="1003"/>
                </a:lnTo>
                <a:lnTo>
                  <a:pt x="393" y="958"/>
                </a:lnTo>
                <a:lnTo>
                  <a:pt x="377" y="909"/>
                </a:lnTo>
                <a:lnTo>
                  <a:pt x="360" y="860"/>
                </a:lnTo>
                <a:lnTo>
                  <a:pt x="341" y="811"/>
                </a:lnTo>
                <a:lnTo>
                  <a:pt x="324" y="758"/>
                </a:lnTo>
                <a:lnTo>
                  <a:pt x="305" y="706"/>
                </a:lnTo>
                <a:lnTo>
                  <a:pt x="285" y="650"/>
                </a:lnTo>
                <a:lnTo>
                  <a:pt x="265" y="595"/>
                </a:lnTo>
                <a:lnTo>
                  <a:pt x="246" y="536"/>
                </a:lnTo>
                <a:lnTo>
                  <a:pt x="226" y="477"/>
                </a:lnTo>
                <a:lnTo>
                  <a:pt x="207" y="418"/>
                </a:lnTo>
                <a:lnTo>
                  <a:pt x="197" y="389"/>
                </a:lnTo>
                <a:lnTo>
                  <a:pt x="187" y="363"/>
                </a:lnTo>
                <a:lnTo>
                  <a:pt x="177" y="336"/>
                </a:lnTo>
                <a:lnTo>
                  <a:pt x="167" y="310"/>
                </a:lnTo>
                <a:lnTo>
                  <a:pt x="157" y="287"/>
                </a:lnTo>
                <a:lnTo>
                  <a:pt x="144" y="264"/>
                </a:lnTo>
                <a:lnTo>
                  <a:pt x="135" y="245"/>
                </a:lnTo>
                <a:lnTo>
                  <a:pt x="125" y="225"/>
                </a:lnTo>
                <a:lnTo>
                  <a:pt x="115" y="206"/>
                </a:lnTo>
                <a:lnTo>
                  <a:pt x="105" y="186"/>
                </a:lnTo>
                <a:lnTo>
                  <a:pt x="95" y="170"/>
                </a:lnTo>
                <a:lnTo>
                  <a:pt x="82" y="153"/>
                </a:lnTo>
                <a:lnTo>
                  <a:pt x="72" y="140"/>
                </a:lnTo>
                <a:lnTo>
                  <a:pt x="63" y="127"/>
                </a:lnTo>
                <a:lnTo>
                  <a:pt x="53" y="114"/>
                </a:lnTo>
                <a:lnTo>
                  <a:pt x="40" y="104"/>
                </a:lnTo>
                <a:lnTo>
                  <a:pt x="33" y="94"/>
                </a:lnTo>
                <a:lnTo>
                  <a:pt x="23" y="88"/>
                </a:lnTo>
                <a:lnTo>
                  <a:pt x="17" y="78"/>
                </a:lnTo>
                <a:lnTo>
                  <a:pt x="10" y="68"/>
                </a:lnTo>
                <a:lnTo>
                  <a:pt x="7" y="58"/>
                </a:lnTo>
                <a:lnTo>
                  <a:pt x="4" y="52"/>
                </a:lnTo>
                <a:lnTo>
                  <a:pt x="0" y="42"/>
                </a:lnTo>
                <a:lnTo>
                  <a:pt x="0" y="32"/>
                </a:lnTo>
                <a:lnTo>
                  <a:pt x="0" y="26"/>
                </a:lnTo>
                <a:lnTo>
                  <a:pt x="4" y="19"/>
                </a:lnTo>
                <a:lnTo>
                  <a:pt x="7" y="13"/>
                </a:lnTo>
                <a:lnTo>
                  <a:pt x="10" y="9"/>
                </a:lnTo>
                <a:lnTo>
                  <a:pt x="17" y="6"/>
                </a:lnTo>
                <a:lnTo>
                  <a:pt x="27" y="3"/>
                </a:lnTo>
                <a:lnTo>
                  <a:pt x="36" y="0"/>
                </a:lnTo>
                <a:lnTo>
                  <a:pt x="46" y="0"/>
                </a:lnTo>
              </a:path>
            </a:pathLst>
          </a:custGeom>
          <a:solidFill>
            <a:srgbClr val="00B0F0"/>
          </a:solidFill>
          <a:ln w="31750">
            <a:solidFill>
              <a:srgbClr val="00B0F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2209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相似字：爪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34200" y="0"/>
            <a:ext cx="2209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：呱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8194" name="Picture 2" descr="C:\Users\Meishing\Dropbox\meizhouhuayu\pics\瓜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295400" y="3505200"/>
            <a:ext cx="2105025" cy="990600"/>
          </a:xfrm>
          <a:prstGeom prst="rect">
            <a:avLst/>
          </a:prstGeom>
          <a:noFill/>
        </p:spPr>
      </p:pic>
      <p:pic>
        <p:nvPicPr>
          <p:cNvPr id="8195" name="Picture 3" descr="C:\Users\Meishing\Dropbox\meizhouhuayu\pics\瓜-文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219200" y="4648200"/>
            <a:ext cx="2628900" cy="238125"/>
          </a:xfrm>
          <a:prstGeom prst="rect">
            <a:avLst/>
          </a:prstGeom>
          <a:noFill/>
        </p:spPr>
      </p:pic>
      <p:pic>
        <p:nvPicPr>
          <p:cNvPr id="21" name="Picture 3" descr="C:\Users\Meishing\Desktop\meizhou pics\33-6.png"/>
          <p:cNvPicPr>
            <a:picLocks noChangeAspect="1" noChangeArrowheads="1"/>
          </p:cNvPicPr>
          <p:nvPr/>
        </p:nvPicPr>
        <p:blipFill>
          <a:blip r:embed="rId8" cstate="print">
            <a:lum bright="-10000" contrast="40000"/>
          </a:blip>
          <a:srcRect l="31337" r="56103"/>
          <a:stretch>
            <a:fillRect/>
          </a:stretch>
        </p:blipFill>
        <p:spPr bwMode="auto">
          <a:xfrm>
            <a:off x="609600" y="1371600"/>
            <a:ext cx="1143000" cy="10668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0" y="6581001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6964705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4" grpId="0" animBg="1"/>
      <p:bldP spid="4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11045</TotalTime>
  <Words>746</Words>
  <Application>Microsoft Office PowerPoint</Application>
  <PresentationFormat>On-screen Show (4:3)</PresentationFormat>
  <Paragraphs>171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第三册第三课补充资料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破音字练习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第三課補充資料</dc:title>
  <dc:creator>Yali</dc:creator>
  <cp:lastModifiedBy>Meishing</cp:lastModifiedBy>
  <cp:revision>12</cp:revision>
  <dcterms:created xsi:type="dcterms:W3CDTF">2014-07-09T05:01:12Z</dcterms:created>
  <dcterms:modified xsi:type="dcterms:W3CDTF">2014-08-19T05:30:59Z</dcterms:modified>
</cp:coreProperties>
</file>